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1212" r:id="rId2"/>
    <p:sldId id="2518" r:id="rId3"/>
    <p:sldId id="2517" r:id="rId4"/>
    <p:sldId id="2525" r:id="rId5"/>
    <p:sldId id="2523" r:id="rId6"/>
    <p:sldId id="2532" r:id="rId7"/>
    <p:sldId id="2528" r:id="rId8"/>
    <p:sldId id="2535" r:id="rId9"/>
    <p:sldId id="2530" r:id="rId10"/>
    <p:sldId id="2529" r:id="rId11"/>
    <p:sldId id="2531" r:id="rId12"/>
    <p:sldId id="2537" r:id="rId13"/>
    <p:sldId id="2544" r:id="rId14"/>
    <p:sldId id="2539" r:id="rId15"/>
    <p:sldId id="2538" r:id="rId16"/>
    <p:sldId id="2540" r:id="rId17"/>
    <p:sldId id="2545" r:id="rId18"/>
    <p:sldId id="2541" r:id="rId19"/>
    <p:sldId id="2543" r:id="rId20"/>
    <p:sldId id="254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p Sitaraman" initials="VS" lastIdx="3" clrIdx="0">
    <p:extLst>
      <p:ext uri="{19B8F6BF-5375-455C-9EA6-DF929625EA0E}">
        <p15:presenceInfo xmlns:p15="http://schemas.microsoft.com/office/powerpoint/2012/main" userId="b01f6d556a5606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4C5B"/>
    <a:srgbClr val="000000"/>
    <a:srgbClr val="2E9BC1"/>
    <a:srgbClr val="FF6600"/>
    <a:srgbClr val="545B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74" autoAdjust="0"/>
    <p:restoredTop sz="87732" autoAdjust="0"/>
  </p:normalViewPr>
  <p:slideViewPr>
    <p:cSldViewPr snapToGrid="0">
      <p:cViewPr varScale="1">
        <p:scale>
          <a:sx n="55" d="100"/>
          <a:sy n="55" d="100"/>
        </p:scale>
        <p:origin x="988" y="48"/>
      </p:cViewPr>
      <p:guideLst/>
    </p:cSldViewPr>
  </p:slideViewPr>
  <p:notesTextViewPr>
    <p:cViewPr>
      <p:scale>
        <a:sx n="100" d="100"/>
        <a:sy n="100" d="100"/>
      </p:scale>
      <p:origin x="0" y="0"/>
    </p:cViewPr>
  </p:notesTextViewPr>
  <p:notesViewPr>
    <p:cSldViewPr snapToGrid="0">
      <p:cViewPr varScale="1">
        <p:scale>
          <a:sx n="69" d="100"/>
          <a:sy n="69" d="100"/>
        </p:scale>
        <p:origin x="254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p Sitaraman" userId="b01f6d556a560638" providerId="LiveId" clId="{9A05AF82-38D8-4AC2-9B17-009CEE1FC3AF}"/>
    <pc:docChg chg="undo redo custSel addSld delSld modSld sldOrd modMainMaster modSection">
      <pc:chgData name="Vip Sitaraman" userId="b01f6d556a560638" providerId="LiveId" clId="{9A05AF82-38D8-4AC2-9B17-009CEE1FC3AF}" dt="2021-06-02T22:47:29.643" v="799" actId="478"/>
      <pc:docMkLst>
        <pc:docMk/>
      </pc:docMkLst>
      <pc:sldChg chg="addSp delSp modSp add mod chgLayout">
        <pc:chgData name="Vip Sitaraman" userId="b01f6d556a560638" providerId="LiveId" clId="{9A05AF82-38D8-4AC2-9B17-009CEE1FC3AF}" dt="2021-05-31T21:37:35.602" v="73" actId="207"/>
        <pc:sldMkLst>
          <pc:docMk/>
          <pc:sldMk cId="1436545195" sldId="257"/>
        </pc:sldMkLst>
        <pc:spChg chg="mod ord">
          <ac:chgData name="Vip Sitaraman" userId="b01f6d556a560638" providerId="LiveId" clId="{9A05AF82-38D8-4AC2-9B17-009CEE1FC3AF}" dt="2021-05-31T21:36:58.261" v="62" actId="1076"/>
          <ac:spMkLst>
            <pc:docMk/>
            <pc:sldMk cId="1436545195" sldId="257"/>
            <ac:spMk id="2" creationId="{4A9FCC75-4997-460D-8324-567F77CFDE75}"/>
          </ac:spMkLst>
        </pc:spChg>
        <pc:spChg chg="add del mod ord">
          <ac:chgData name="Vip Sitaraman" userId="b01f6d556a560638" providerId="LiveId" clId="{9A05AF82-38D8-4AC2-9B17-009CEE1FC3AF}" dt="2021-05-31T21:37:27.993" v="70" actId="478"/>
          <ac:spMkLst>
            <pc:docMk/>
            <pc:sldMk cId="1436545195" sldId="257"/>
            <ac:spMk id="3" creationId="{41F82499-ED89-4F39-9112-16D7C80C54C9}"/>
          </ac:spMkLst>
        </pc:spChg>
        <pc:spChg chg="add del mod ord">
          <ac:chgData name="Vip Sitaraman" userId="b01f6d556a560638" providerId="LiveId" clId="{9A05AF82-38D8-4AC2-9B17-009CEE1FC3AF}" dt="2021-05-31T21:37:29.915" v="71" actId="478"/>
          <ac:spMkLst>
            <pc:docMk/>
            <pc:sldMk cId="1436545195" sldId="257"/>
            <ac:spMk id="4" creationId="{2914E7F6-59FC-46ED-BD97-4B842786F3C0}"/>
          </ac:spMkLst>
        </pc:spChg>
        <pc:spChg chg="add del mod ord">
          <ac:chgData name="Vip Sitaraman" userId="b01f6d556a560638" providerId="LiveId" clId="{9A05AF82-38D8-4AC2-9B17-009CEE1FC3AF}" dt="2021-05-31T21:37:29.915" v="71" actId="478"/>
          <ac:spMkLst>
            <pc:docMk/>
            <pc:sldMk cId="1436545195" sldId="257"/>
            <ac:spMk id="5" creationId="{0CAABD7C-0A9F-4070-904A-14346160AE27}"/>
          </ac:spMkLst>
        </pc:spChg>
        <pc:spChg chg="mod">
          <ac:chgData name="Vip Sitaraman" userId="b01f6d556a560638" providerId="LiveId" clId="{9A05AF82-38D8-4AC2-9B17-009CEE1FC3AF}" dt="2021-05-31T21:37:35.602" v="73" actId="207"/>
          <ac:spMkLst>
            <pc:docMk/>
            <pc:sldMk cId="1436545195" sldId="257"/>
            <ac:spMk id="8" creationId="{0D2257D3-E793-441B-B1CA-47D29D32819F}"/>
          </ac:spMkLst>
        </pc:spChg>
        <pc:spChg chg="mod">
          <ac:chgData name="Vip Sitaraman" userId="b01f6d556a560638" providerId="LiveId" clId="{9A05AF82-38D8-4AC2-9B17-009CEE1FC3AF}" dt="2021-05-31T21:37:02.467" v="63" actId="14100"/>
          <ac:spMkLst>
            <pc:docMk/>
            <pc:sldMk cId="1436545195" sldId="257"/>
            <ac:spMk id="10" creationId="{6E08EE41-7F03-4CEF-B2A9-CFFDFA77DA59}"/>
          </ac:spMkLst>
        </pc:spChg>
        <pc:spChg chg="add del mod">
          <ac:chgData name="Vip Sitaraman" userId="b01f6d556a560638" providerId="LiveId" clId="{9A05AF82-38D8-4AC2-9B17-009CEE1FC3AF}" dt="2021-05-31T21:37:27.993" v="70" actId="478"/>
          <ac:spMkLst>
            <pc:docMk/>
            <pc:sldMk cId="1436545195" sldId="257"/>
            <ac:spMk id="11" creationId="{7B8CAE31-F3C6-4B97-BF39-F3A9089AF9FA}"/>
          </ac:spMkLst>
        </pc:spChg>
        <pc:spChg chg="mod">
          <ac:chgData name="Vip Sitaraman" userId="b01f6d556a560638" providerId="LiveId" clId="{9A05AF82-38D8-4AC2-9B17-009CEE1FC3AF}" dt="2021-05-31T21:37:17.225" v="66" actId="164"/>
          <ac:spMkLst>
            <pc:docMk/>
            <pc:sldMk cId="1436545195" sldId="257"/>
            <ac:spMk id="14" creationId="{8F0ABF6D-8280-49F2-91B2-C200DB18E328}"/>
          </ac:spMkLst>
        </pc:spChg>
        <pc:spChg chg="mod">
          <ac:chgData name="Vip Sitaraman" userId="b01f6d556a560638" providerId="LiveId" clId="{9A05AF82-38D8-4AC2-9B17-009CEE1FC3AF}" dt="2021-05-31T21:37:33.238" v="72" actId="207"/>
          <ac:spMkLst>
            <pc:docMk/>
            <pc:sldMk cId="1436545195" sldId="257"/>
            <ac:spMk id="15" creationId="{33E7E7E5-0F75-463C-AEED-506E9977C078}"/>
          </ac:spMkLst>
        </pc:spChg>
        <pc:spChg chg="mod">
          <ac:chgData name="Vip Sitaraman" userId="b01f6d556a560638" providerId="LiveId" clId="{9A05AF82-38D8-4AC2-9B17-009CEE1FC3AF}" dt="2021-05-31T21:37:17.225" v="66" actId="164"/>
          <ac:spMkLst>
            <pc:docMk/>
            <pc:sldMk cId="1436545195" sldId="257"/>
            <ac:spMk id="17" creationId="{4812E04B-3AD0-46CC-9B56-F8F95CE072AF}"/>
          </ac:spMkLst>
        </pc:spChg>
        <pc:spChg chg="mod">
          <ac:chgData name="Vip Sitaraman" userId="b01f6d556a560638" providerId="LiveId" clId="{9A05AF82-38D8-4AC2-9B17-009CEE1FC3AF}" dt="2021-05-31T21:37:17.225" v="66" actId="164"/>
          <ac:spMkLst>
            <pc:docMk/>
            <pc:sldMk cId="1436545195" sldId="257"/>
            <ac:spMk id="20" creationId="{C0AAF6A8-EBA6-401C-8C6A-EE2FFEB4E0C1}"/>
          </ac:spMkLst>
        </pc:spChg>
        <pc:spChg chg="mod">
          <ac:chgData name="Vip Sitaraman" userId="b01f6d556a560638" providerId="LiveId" clId="{9A05AF82-38D8-4AC2-9B17-009CEE1FC3AF}" dt="2021-05-31T21:37:17.225" v="66" actId="164"/>
          <ac:spMkLst>
            <pc:docMk/>
            <pc:sldMk cId="1436545195" sldId="257"/>
            <ac:spMk id="22" creationId="{99FBB205-5675-4D11-AB28-AF72F038B4D7}"/>
          </ac:spMkLst>
        </pc:spChg>
        <pc:spChg chg="mod">
          <ac:chgData name="Vip Sitaraman" userId="b01f6d556a560638" providerId="LiveId" clId="{9A05AF82-38D8-4AC2-9B17-009CEE1FC3AF}" dt="2021-05-31T21:37:17.225" v="66" actId="164"/>
          <ac:spMkLst>
            <pc:docMk/>
            <pc:sldMk cId="1436545195" sldId="257"/>
            <ac:spMk id="26" creationId="{E43C7C5B-7C05-4CDC-93FB-997D0E6E5B75}"/>
          </ac:spMkLst>
        </pc:spChg>
        <pc:grpChg chg="add mod">
          <ac:chgData name="Vip Sitaraman" userId="b01f6d556a560638" providerId="LiveId" clId="{9A05AF82-38D8-4AC2-9B17-009CEE1FC3AF}" dt="2021-05-31T21:37:20.522" v="67" actId="1076"/>
          <ac:grpSpMkLst>
            <pc:docMk/>
            <pc:sldMk cId="1436545195" sldId="257"/>
            <ac:grpSpMk id="7" creationId="{F4D3D500-C468-46C0-9161-368218E6E647}"/>
          </ac:grpSpMkLst>
        </pc:grpChg>
        <pc:grpChg chg="mod">
          <ac:chgData name="Vip Sitaraman" userId="b01f6d556a560638" providerId="LiveId" clId="{9A05AF82-38D8-4AC2-9B17-009CEE1FC3AF}" dt="2021-05-31T21:37:23.093" v="68" actId="1076"/>
          <ac:grpSpMkLst>
            <pc:docMk/>
            <pc:sldMk cId="1436545195" sldId="257"/>
            <ac:grpSpMk id="30" creationId="{FBDB4BE2-BEC4-496D-8497-F682D67A95F3}"/>
          </ac:grpSpMkLst>
        </pc:grpChg>
      </pc:sldChg>
      <pc:sldChg chg="addSp delSp modSp add mod ord modClrScheme chgLayout">
        <pc:chgData name="Vip Sitaraman" userId="b01f6d556a560638" providerId="LiveId" clId="{9A05AF82-38D8-4AC2-9B17-009CEE1FC3AF}" dt="2021-05-31T21:44:57.460" v="340"/>
        <pc:sldMkLst>
          <pc:docMk/>
          <pc:sldMk cId="1756564038" sldId="258"/>
        </pc:sldMkLst>
        <pc:spChg chg="add del mod ord">
          <ac:chgData name="Vip Sitaraman" userId="b01f6d556a560638" providerId="LiveId" clId="{9A05AF82-38D8-4AC2-9B17-009CEE1FC3AF}" dt="2021-05-31T21:43:19.220" v="290" actId="700"/>
          <ac:spMkLst>
            <pc:docMk/>
            <pc:sldMk cId="1756564038" sldId="258"/>
            <ac:spMk id="2" creationId="{D4BDA5C7-4DB7-4CCB-B71F-151B78FAEE67}"/>
          </ac:spMkLst>
        </pc:spChg>
        <pc:spChg chg="add del mod ord">
          <ac:chgData name="Vip Sitaraman" userId="b01f6d556a560638" providerId="LiveId" clId="{9A05AF82-38D8-4AC2-9B17-009CEE1FC3AF}" dt="2021-05-31T21:43:50.363" v="312" actId="700"/>
          <ac:spMkLst>
            <pc:docMk/>
            <pc:sldMk cId="1756564038" sldId="258"/>
            <ac:spMk id="3" creationId="{91FDCB22-32CD-4AE8-AD15-18CBF45EDA70}"/>
          </ac:spMkLst>
        </pc:spChg>
        <pc:spChg chg="add del mod ord">
          <ac:chgData name="Vip Sitaraman" userId="b01f6d556a560638" providerId="LiveId" clId="{9A05AF82-38D8-4AC2-9B17-009CEE1FC3AF}" dt="2021-05-31T21:44:47.385" v="332" actId="700"/>
          <ac:spMkLst>
            <pc:docMk/>
            <pc:sldMk cId="1756564038" sldId="258"/>
            <ac:spMk id="4" creationId="{8ED2B70C-ED4B-4DB0-9C62-2EDA716C09A8}"/>
          </ac:spMkLst>
        </pc:spChg>
        <pc:spChg chg="add del mod ord">
          <ac:chgData name="Vip Sitaraman" userId="b01f6d556a560638" providerId="LiveId" clId="{9A05AF82-38D8-4AC2-9B17-009CEE1FC3AF}" dt="2021-05-31T21:44:47.385" v="332" actId="700"/>
          <ac:spMkLst>
            <pc:docMk/>
            <pc:sldMk cId="1756564038" sldId="258"/>
            <ac:spMk id="5" creationId="{17B5B6DC-7E0D-45E3-BE8C-934EBBA0035F}"/>
          </ac:spMkLst>
        </pc:spChg>
        <pc:spChg chg="add mod ord">
          <ac:chgData name="Vip Sitaraman" userId="b01f6d556a560638" providerId="LiveId" clId="{9A05AF82-38D8-4AC2-9B17-009CEE1FC3AF}" dt="2021-05-31T21:44:49.422" v="337" actId="20577"/>
          <ac:spMkLst>
            <pc:docMk/>
            <pc:sldMk cId="1756564038" sldId="258"/>
            <ac:spMk id="7" creationId="{6D431615-2E28-4697-A514-63F998DDE22F}"/>
          </ac:spMkLst>
        </pc:spChg>
        <pc:spChg chg="del mod">
          <ac:chgData name="Vip Sitaraman" userId="b01f6d556a560638" providerId="LiveId" clId="{9A05AF82-38D8-4AC2-9B17-009CEE1FC3AF}" dt="2021-05-31T21:44:45.157" v="331" actId="21"/>
          <ac:spMkLst>
            <pc:docMk/>
            <pc:sldMk cId="1756564038" sldId="258"/>
            <ac:spMk id="12" creationId="{EFE4203C-04F8-44FD-866C-9692DC817F28}"/>
          </ac:spMkLst>
        </pc:spChg>
        <pc:spChg chg="del mod">
          <ac:chgData name="Vip Sitaraman" userId="b01f6d556a560638" providerId="LiveId" clId="{9A05AF82-38D8-4AC2-9B17-009CEE1FC3AF}" dt="2021-05-31T21:44:45.157" v="331" actId="21"/>
          <ac:spMkLst>
            <pc:docMk/>
            <pc:sldMk cId="1756564038" sldId="258"/>
            <ac:spMk id="13" creationId="{CF63617B-CD9B-4C80-8D32-5523A8773889}"/>
          </ac:spMkLst>
        </pc:spChg>
        <pc:spChg chg="del mod">
          <ac:chgData name="Vip Sitaraman" userId="b01f6d556a560638" providerId="LiveId" clId="{9A05AF82-38D8-4AC2-9B17-009CEE1FC3AF}" dt="2021-05-31T21:44:45.157" v="331" actId="21"/>
          <ac:spMkLst>
            <pc:docMk/>
            <pc:sldMk cId="1756564038" sldId="258"/>
            <ac:spMk id="14" creationId="{8EA2BB16-C57F-4FF9-B344-C82647B08733}"/>
          </ac:spMkLst>
        </pc:spChg>
        <pc:spChg chg="del mod">
          <ac:chgData name="Vip Sitaraman" userId="b01f6d556a560638" providerId="LiveId" clId="{9A05AF82-38D8-4AC2-9B17-009CEE1FC3AF}" dt="2021-05-31T21:44:45.157" v="331" actId="21"/>
          <ac:spMkLst>
            <pc:docMk/>
            <pc:sldMk cId="1756564038" sldId="258"/>
            <ac:spMk id="15" creationId="{2138AA68-9F76-45A1-8B11-3C223227C8E4}"/>
          </ac:spMkLst>
        </pc:spChg>
        <pc:spChg chg="del mod">
          <ac:chgData name="Vip Sitaraman" userId="b01f6d556a560638" providerId="LiveId" clId="{9A05AF82-38D8-4AC2-9B17-009CEE1FC3AF}" dt="2021-05-31T21:44:45.157" v="331" actId="21"/>
          <ac:spMkLst>
            <pc:docMk/>
            <pc:sldMk cId="1756564038" sldId="258"/>
            <ac:spMk id="17" creationId="{00468462-63C0-4271-BB65-9A0E3ADB1180}"/>
          </ac:spMkLst>
        </pc:spChg>
        <pc:spChg chg="add mod">
          <ac:chgData name="Vip Sitaraman" userId="b01f6d556a560638" providerId="LiveId" clId="{9A05AF82-38D8-4AC2-9B17-009CEE1FC3AF}" dt="2021-05-31T21:44:51.272" v="338"/>
          <ac:spMkLst>
            <pc:docMk/>
            <pc:sldMk cId="1756564038" sldId="258"/>
            <ac:spMk id="20" creationId="{2E3D0414-563C-4F06-88FC-4180DEFE30D5}"/>
          </ac:spMkLst>
        </pc:spChg>
        <pc:spChg chg="add mod">
          <ac:chgData name="Vip Sitaraman" userId="b01f6d556a560638" providerId="LiveId" clId="{9A05AF82-38D8-4AC2-9B17-009CEE1FC3AF}" dt="2021-05-31T21:44:51.272" v="338"/>
          <ac:spMkLst>
            <pc:docMk/>
            <pc:sldMk cId="1756564038" sldId="258"/>
            <ac:spMk id="21" creationId="{D8096506-77E1-4527-B238-2E50C2B46273}"/>
          </ac:spMkLst>
        </pc:spChg>
        <pc:spChg chg="add mod">
          <ac:chgData name="Vip Sitaraman" userId="b01f6d556a560638" providerId="LiveId" clId="{9A05AF82-38D8-4AC2-9B17-009CEE1FC3AF}" dt="2021-05-31T21:44:51.272" v="338"/>
          <ac:spMkLst>
            <pc:docMk/>
            <pc:sldMk cId="1756564038" sldId="258"/>
            <ac:spMk id="22" creationId="{E2F2EE4D-EFDB-49ED-BEEA-5D6EAE94A9E5}"/>
          </ac:spMkLst>
        </pc:spChg>
        <pc:spChg chg="add mod">
          <ac:chgData name="Vip Sitaraman" userId="b01f6d556a560638" providerId="LiveId" clId="{9A05AF82-38D8-4AC2-9B17-009CEE1FC3AF}" dt="2021-05-31T21:44:51.272" v="338"/>
          <ac:spMkLst>
            <pc:docMk/>
            <pc:sldMk cId="1756564038" sldId="258"/>
            <ac:spMk id="23" creationId="{28EB35CD-9917-4AE3-906A-F72378FF5C22}"/>
          </ac:spMkLst>
        </pc:spChg>
        <pc:spChg chg="add mod">
          <ac:chgData name="Vip Sitaraman" userId="b01f6d556a560638" providerId="LiveId" clId="{9A05AF82-38D8-4AC2-9B17-009CEE1FC3AF}" dt="2021-05-31T21:44:51.272" v="338"/>
          <ac:spMkLst>
            <pc:docMk/>
            <pc:sldMk cId="1756564038" sldId="258"/>
            <ac:spMk id="24" creationId="{A0840BDC-CB21-4AD1-AAC2-91CC5CFCC9D2}"/>
          </ac:spMkLst>
        </pc:spChg>
        <pc:grpChg chg="add del mod">
          <ac:chgData name="Vip Sitaraman" userId="b01f6d556a560638" providerId="LiveId" clId="{9A05AF82-38D8-4AC2-9B17-009CEE1FC3AF}" dt="2021-05-31T21:43:50.610" v="313"/>
          <ac:grpSpMkLst>
            <pc:docMk/>
            <pc:sldMk cId="1756564038" sldId="258"/>
            <ac:grpSpMk id="10" creationId="{7C436CBC-67A6-47BA-8379-F7C6D77EF381}"/>
          </ac:grpSpMkLst>
        </pc:grpChg>
        <pc:graphicFrameChg chg="del mod ord modGraphic">
          <ac:chgData name="Vip Sitaraman" userId="b01f6d556a560638" providerId="LiveId" clId="{9A05AF82-38D8-4AC2-9B17-009CEE1FC3AF}" dt="2021-05-31T21:44:45.157" v="331" actId="21"/>
          <ac:graphicFrameMkLst>
            <pc:docMk/>
            <pc:sldMk cId="1756564038" sldId="258"/>
            <ac:graphicFrameMk id="6" creationId="{081F68F1-D2BB-48F7-A9A6-26DE3D7C0604}"/>
          </ac:graphicFrameMkLst>
        </pc:graphicFrameChg>
        <pc:graphicFrameChg chg="add mod">
          <ac:chgData name="Vip Sitaraman" userId="b01f6d556a560638" providerId="LiveId" clId="{9A05AF82-38D8-4AC2-9B17-009CEE1FC3AF}" dt="2021-05-31T21:44:51.272" v="338"/>
          <ac:graphicFrameMkLst>
            <pc:docMk/>
            <pc:sldMk cId="1756564038" sldId="258"/>
            <ac:graphicFrameMk id="19" creationId="{4ABF0AFF-A3E1-48BF-8099-CC40B04EF202}"/>
          </ac:graphicFrameMkLst>
        </pc:graphicFrameChg>
        <pc:picChg chg="mod">
          <ac:chgData name="Vip Sitaraman" userId="b01f6d556a560638" providerId="LiveId" clId="{9A05AF82-38D8-4AC2-9B17-009CEE1FC3AF}" dt="2021-05-31T21:43:12.691" v="288"/>
          <ac:picMkLst>
            <pc:docMk/>
            <pc:sldMk cId="1756564038" sldId="258"/>
            <ac:picMk id="11" creationId="{A2C628EA-8AE5-4B8A-A6DF-31DFD139EA51}"/>
          </ac:picMkLst>
        </pc:picChg>
        <pc:picChg chg="mod">
          <ac:chgData name="Vip Sitaraman" userId="b01f6d556a560638" providerId="LiveId" clId="{9A05AF82-38D8-4AC2-9B17-009CEE1FC3AF}" dt="2021-05-31T21:43:12.691" v="288"/>
          <ac:picMkLst>
            <pc:docMk/>
            <pc:sldMk cId="1756564038" sldId="258"/>
            <ac:picMk id="16" creationId="{1722280A-708B-4D67-A60B-F816B831767C}"/>
          </ac:picMkLst>
        </pc:picChg>
        <pc:picChg chg="mod">
          <ac:chgData name="Vip Sitaraman" userId="b01f6d556a560638" providerId="LiveId" clId="{9A05AF82-38D8-4AC2-9B17-009CEE1FC3AF}" dt="2021-05-31T21:43:12.691" v="288"/>
          <ac:picMkLst>
            <pc:docMk/>
            <pc:sldMk cId="1756564038" sldId="258"/>
            <ac:picMk id="18" creationId="{E085010F-06C3-4113-A888-D1E6632207C3}"/>
          </ac:picMkLst>
        </pc:picChg>
      </pc:sldChg>
      <pc:sldChg chg="addSp delSp modSp add mod">
        <pc:chgData name="Vip Sitaraman" userId="b01f6d556a560638" providerId="LiveId" clId="{9A05AF82-38D8-4AC2-9B17-009CEE1FC3AF}" dt="2021-06-02T22:47:29.643" v="799" actId="478"/>
        <pc:sldMkLst>
          <pc:docMk/>
          <pc:sldMk cId="3873117084" sldId="268"/>
        </pc:sldMkLst>
        <pc:spChg chg="mod">
          <ac:chgData name="Vip Sitaraman" userId="b01f6d556a560638" providerId="LiveId" clId="{9A05AF82-38D8-4AC2-9B17-009CEE1FC3AF}" dt="2021-05-31T21:51:25.657" v="716" actId="113"/>
          <ac:spMkLst>
            <pc:docMk/>
            <pc:sldMk cId="3873117084" sldId="268"/>
            <ac:spMk id="2" creationId="{DD47147F-D368-4623-8A02-B133292E40D4}"/>
          </ac:spMkLst>
        </pc:spChg>
        <pc:spChg chg="mod">
          <ac:chgData name="Vip Sitaraman" userId="b01f6d556a560638" providerId="LiveId" clId="{9A05AF82-38D8-4AC2-9B17-009CEE1FC3AF}" dt="2021-05-31T21:51:24.742" v="715" actId="1076"/>
          <ac:spMkLst>
            <pc:docMk/>
            <pc:sldMk cId="3873117084" sldId="268"/>
            <ac:spMk id="3" creationId="{D56F667E-D990-44A0-9E9D-7D08A96838C7}"/>
          </ac:spMkLst>
        </pc:spChg>
        <pc:spChg chg="del mod">
          <ac:chgData name="Vip Sitaraman" userId="b01f6d556a560638" providerId="LiveId" clId="{9A05AF82-38D8-4AC2-9B17-009CEE1FC3AF}" dt="2021-05-31T21:48:24.301" v="587" actId="478"/>
          <ac:spMkLst>
            <pc:docMk/>
            <pc:sldMk cId="3873117084" sldId="268"/>
            <ac:spMk id="4" creationId="{FD048F92-BCF8-4A96-A0A3-BD9032C6AEB5}"/>
          </ac:spMkLst>
        </pc:spChg>
        <pc:spChg chg="del mod">
          <ac:chgData name="Vip Sitaraman" userId="b01f6d556a560638" providerId="LiveId" clId="{9A05AF82-38D8-4AC2-9B17-009CEE1FC3AF}" dt="2021-05-31T21:48:24.301" v="587" actId="478"/>
          <ac:spMkLst>
            <pc:docMk/>
            <pc:sldMk cId="3873117084" sldId="268"/>
            <ac:spMk id="5" creationId="{92DFE0AE-2410-4925-A417-EF7FE81AAE3E}"/>
          </ac:spMkLst>
        </pc:spChg>
        <pc:spChg chg="del mod">
          <ac:chgData name="Vip Sitaraman" userId="b01f6d556a560638" providerId="LiveId" clId="{9A05AF82-38D8-4AC2-9B17-009CEE1FC3AF}" dt="2021-06-02T22:46:43.240" v="767" actId="478"/>
          <ac:spMkLst>
            <pc:docMk/>
            <pc:sldMk cId="3873117084" sldId="268"/>
            <ac:spMk id="6" creationId="{D5BF43F0-8F3E-40F3-86F8-0F8D5AD7CB06}"/>
          </ac:spMkLst>
        </pc:spChg>
        <pc:spChg chg="del mod">
          <ac:chgData name="Vip Sitaraman" userId="b01f6d556a560638" providerId="LiveId" clId="{9A05AF82-38D8-4AC2-9B17-009CEE1FC3AF}" dt="2021-06-02T22:46:43.240" v="767" actId="478"/>
          <ac:spMkLst>
            <pc:docMk/>
            <pc:sldMk cId="3873117084" sldId="268"/>
            <ac:spMk id="7" creationId="{2A9E12D5-B200-4F50-8968-542C2F6C1BF4}"/>
          </ac:spMkLst>
        </pc:spChg>
        <pc:spChg chg="del mod topLvl">
          <ac:chgData name="Vip Sitaraman" userId="b01f6d556a560638" providerId="LiveId" clId="{9A05AF82-38D8-4AC2-9B17-009CEE1FC3AF}" dt="2021-06-02T22:46:43.240" v="767" actId="478"/>
          <ac:spMkLst>
            <pc:docMk/>
            <pc:sldMk cId="3873117084" sldId="268"/>
            <ac:spMk id="8" creationId="{678D0A1A-CB65-45A1-A46E-3CC5DDD11A41}"/>
          </ac:spMkLst>
        </pc:spChg>
        <pc:spChg chg="del mod topLvl">
          <ac:chgData name="Vip Sitaraman" userId="b01f6d556a560638" providerId="LiveId" clId="{9A05AF82-38D8-4AC2-9B17-009CEE1FC3AF}" dt="2021-06-02T22:46:43.240" v="767" actId="478"/>
          <ac:spMkLst>
            <pc:docMk/>
            <pc:sldMk cId="3873117084" sldId="268"/>
            <ac:spMk id="9" creationId="{1973905F-8B8B-469D-A22F-448288C58DD6}"/>
          </ac:spMkLst>
        </pc:spChg>
        <pc:spChg chg="del mod topLvl">
          <ac:chgData name="Vip Sitaraman" userId="b01f6d556a560638" providerId="LiveId" clId="{9A05AF82-38D8-4AC2-9B17-009CEE1FC3AF}" dt="2021-06-02T22:46:43.240" v="767" actId="478"/>
          <ac:spMkLst>
            <pc:docMk/>
            <pc:sldMk cId="3873117084" sldId="268"/>
            <ac:spMk id="10" creationId="{D444E9ED-8CF5-4B2A-8E8F-B27354FED621}"/>
          </ac:spMkLst>
        </pc:spChg>
        <pc:spChg chg="del mod topLvl">
          <ac:chgData name="Vip Sitaraman" userId="b01f6d556a560638" providerId="LiveId" clId="{9A05AF82-38D8-4AC2-9B17-009CEE1FC3AF}" dt="2021-06-02T22:46:43.240" v="767" actId="478"/>
          <ac:spMkLst>
            <pc:docMk/>
            <pc:sldMk cId="3873117084" sldId="268"/>
            <ac:spMk id="11" creationId="{CCCF32DF-882B-4983-8566-14B0252918BA}"/>
          </ac:spMkLst>
        </pc:spChg>
        <pc:spChg chg="del mod topLvl">
          <ac:chgData name="Vip Sitaraman" userId="b01f6d556a560638" providerId="LiveId" clId="{9A05AF82-38D8-4AC2-9B17-009CEE1FC3AF}" dt="2021-06-02T22:46:43.240" v="767" actId="478"/>
          <ac:spMkLst>
            <pc:docMk/>
            <pc:sldMk cId="3873117084" sldId="268"/>
            <ac:spMk id="12" creationId="{ECCF988C-33DA-4A76-A7FE-D42DBD9A9798}"/>
          </ac:spMkLst>
        </pc:spChg>
        <pc:spChg chg="del mod topLvl">
          <ac:chgData name="Vip Sitaraman" userId="b01f6d556a560638" providerId="LiveId" clId="{9A05AF82-38D8-4AC2-9B17-009CEE1FC3AF}" dt="2021-06-02T22:46:43.240" v="767" actId="478"/>
          <ac:spMkLst>
            <pc:docMk/>
            <pc:sldMk cId="3873117084" sldId="268"/>
            <ac:spMk id="13" creationId="{D01ABF1F-26A5-4EAB-93B4-B35A8B950F2A}"/>
          </ac:spMkLst>
        </pc:spChg>
        <pc:spChg chg="del mod topLvl">
          <ac:chgData name="Vip Sitaraman" userId="b01f6d556a560638" providerId="LiveId" clId="{9A05AF82-38D8-4AC2-9B17-009CEE1FC3AF}" dt="2021-06-02T22:46:43.240" v="767" actId="478"/>
          <ac:spMkLst>
            <pc:docMk/>
            <pc:sldMk cId="3873117084" sldId="268"/>
            <ac:spMk id="14" creationId="{1A5B69F2-A708-458E-933A-8CD16BF61294}"/>
          </ac:spMkLst>
        </pc:spChg>
        <pc:spChg chg="del mod topLvl">
          <ac:chgData name="Vip Sitaraman" userId="b01f6d556a560638" providerId="LiveId" clId="{9A05AF82-38D8-4AC2-9B17-009CEE1FC3AF}" dt="2021-06-02T22:46:43.240" v="767" actId="478"/>
          <ac:spMkLst>
            <pc:docMk/>
            <pc:sldMk cId="3873117084" sldId="268"/>
            <ac:spMk id="15" creationId="{087B4313-C59C-4714-BE6F-2E5098936152}"/>
          </ac:spMkLst>
        </pc:spChg>
        <pc:spChg chg="del mod topLvl">
          <ac:chgData name="Vip Sitaraman" userId="b01f6d556a560638" providerId="LiveId" clId="{9A05AF82-38D8-4AC2-9B17-009CEE1FC3AF}" dt="2021-06-02T22:46:43.240" v="767" actId="478"/>
          <ac:spMkLst>
            <pc:docMk/>
            <pc:sldMk cId="3873117084" sldId="268"/>
            <ac:spMk id="16" creationId="{8C164751-DBD9-4E78-BDAD-CC751DA3D162}"/>
          </ac:spMkLst>
        </pc:spChg>
        <pc:spChg chg="del mod topLvl">
          <ac:chgData name="Vip Sitaraman" userId="b01f6d556a560638" providerId="LiveId" clId="{9A05AF82-38D8-4AC2-9B17-009CEE1FC3AF}" dt="2021-06-02T22:46:43.240" v="767" actId="478"/>
          <ac:spMkLst>
            <pc:docMk/>
            <pc:sldMk cId="3873117084" sldId="268"/>
            <ac:spMk id="17" creationId="{F1A8CF3D-C147-4BEA-AF22-8E529B456357}"/>
          </ac:spMkLst>
        </pc:spChg>
        <pc:spChg chg="del mod topLvl">
          <ac:chgData name="Vip Sitaraman" userId="b01f6d556a560638" providerId="LiveId" clId="{9A05AF82-38D8-4AC2-9B17-009CEE1FC3AF}" dt="2021-06-02T22:46:43.240" v="767" actId="478"/>
          <ac:spMkLst>
            <pc:docMk/>
            <pc:sldMk cId="3873117084" sldId="268"/>
            <ac:spMk id="18" creationId="{5F0AFE09-C557-4C41-8845-C49C550F6E91}"/>
          </ac:spMkLst>
        </pc:spChg>
        <pc:spChg chg="del mod">
          <ac:chgData name="Vip Sitaraman" userId="b01f6d556a560638" providerId="LiveId" clId="{9A05AF82-38D8-4AC2-9B17-009CEE1FC3AF}" dt="2021-06-02T22:46:43.240" v="767" actId="478"/>
          <ac:spMkLst>
            <pc:docMk/>
            <pc:sldMk cId="3873117084" sldId="268"/>
            <ac:spMk id="19" creationId="{A7B6C48A-9370-403C-AFED-62B94DD5D03B}"/>
          </ac:spMkLst>
        </pc:spChg>
        <pc:spChg chg="del mod topLvl">
          <ac:chgData name="Vip Sitaraman" userId="b01f6d556a560638" providerId="LiveId" clId="{9A05AF82-38D8-4AC2-9B17-009CEE1FC3AF}" dt="2021-06-02T22:46:43.240" v="767" actId="478"/>
          <ac:spMkLst>
            <pc:docMk/>
            <pc:sldMk cId="3873117084" sldId="268"/>
            <ac:spMk id="20" creationId="{0197FAE7-FA83-4792-A889-15C7862A24D2}"/>
          </ac:spMkLst>
        </pc:spChg>
        <pc:spChg chg="del mod topLvl">
          <ac:chgData name="Vip Sitaraman" userId="b01f6d556a560638" providerId="LiveId" clId="{9A05AF82-38D8-4AC2-9B17-009CEE1FC3AF}" dt="2021-06-02T22:46:43.240" v="767" actId="478"/>
          <ac:spMkLst>
            <pc:docMk/>
            <pc:sldMk cId="3873117084" sldId="268"/>
            <ac:spMk id="21" creationId="{B31D445E-53E3-417E-85E0-691924381FC8}"/>
          </ac:spMkLst>
        </pc:spChg>
        <pc:spChg chg="del mod topLvl">
          <ac:chgData name="Vip Sitaraman" userId="b01f6d556a560638" providerId="LiveId" clId="{9A05AF82-38D8-4AC2-9B17-009CEE1FC3AF}" dt="2021-06-02T22:46:43.240" v="767" actId="478"/>
          <ac:spMkLst>
            <pc:docMk/>
            <pc:sldMk cId="3873117084" sldId="268"/>
            <ac:spMk id="22" creationId="{080C8953-E8F6-439E-96AF-323678FE2AF9}"/>
          </ac:spMkLst>
        </pc:spChg>
        <pc:spChg chg="del mod topLvl">
          <ac:chgData name="Vip Sitaraman" userId="b01f6d556a560638" providerId="LiveId" clId="{9A05AF82-38D8-4AC2-9B17-009CEE1FC3AF}" dt="2021-06-02T22:46:43.240" v="767" actId="478"/>
          <ac:spMkLst>
            <pc:docMk/>
            <pc:sldMk cId="3873117084" sldId="268"/>
            <ac:spMk id="23" creationId="{9FFBE00F-6881-4731-8CAE-8554FF83D7D5}"/>
          </ac:spMkLst>
        </pc:spChg>
        <pc:spChg chg="del mod topLvl">
          <ac:chgData name="Vip Sitaraman" userId="b01f6d556a560638" providerId="LiveId" clId="{9A05AF82-38D8-4AC2-9B17-009CEE1FC3AF}" dt="2021-06-02T22:46:43.240" v="767" actId="478"/>
          <ac:spMkLst>
            <pc:docMk/>
            <pc:sldMk cId="3873117084" sldId="268"/>
            <ac:spMk id="24" creationId="{06D51724-A1AA-4A4C-917A-94500EAF9514}"/>
          </ac:spMkLst>
        </pc:spChg>
        <pc:spChg chg="del mod topLvl">
          <ac:chgData name="Vip Sitaraman" userId="b01f6d556a560638" providerId="LiveId" clId="{9A05AF82-38D8-4AC2-9B17-009CEE1FC3AF}" dt="2021-06-02T22:46:43.240" v="767" actId="478"/>
          <ac:spMkLst>
            <pc:docMk/>
            <pc:sldMk cId="3873117084" sldId="268"/>
            <ac:spMk id="25" creationId="{D9833FD5-90B0-446E-9760-0968C894DA6B}"/>
          </ac:spMkLst>
        </pc:spChg>
        <pc:spChg chg="del mod topLvl">
          <ac:chgData name="Vip Sitaraman" userId="b01f6d556a560638" providerId="LiveId" clId="{9A05AF82-38D8-4AC2-9B17-009CEE1FC3AF}" dt="2021-06-02T22:46:43.240" v="767" actId="478"/>
          <ac:spMkLst>
            <pc:docMk/>
            <pc:sldMk cId="3873117084" sldId="268"/>
            <ac:spMk id="26" creationId="{BE1D092E-C9F1-4349-B49A-5FA5AFE0D2B3}"/>
          </ac:spMkLst>
        </pc:spChg>
        <pc:spChg chg="del mod topLvl">
          <ac:chgData name="Vip Sitaraman" userId="b01f6d556a560638" providerId="LiveId" clId="{9A05AF82-38D8-4AC2-9B17-009CEE1FC3AF}" dt="2021-06-02T22:46:43.240" v="767" actId="478"/>
          <ac:spMkLst>
            <pc:docMk/>
            <pc:sldMk cId="3873117084" sldId="268"/>
            <ac:spMk id="27" creationId="{68F0D41E-6D75-4658-8E0D-A91803116870}"/>
          </ac:spMkLst>
        </pc:spChg>
        <pc:spChg chg="del mod topLvl">
          <ac:chgData name="Vip Sitaraman" userId="b01f6d556a560638" providerId="LiveId" clId="{9A05AF82-38D8-4AC2-9B17-009CEE1FC3AF}" dt="2021-06-02T22:46:43.240" v="767" actId="478"/>
          <ac:spMkLst>
            <pc:docMk/>
            <pc:sldMk cId="3873117084" sldId="268"/>
            <ac:spMk id="29" creationId="{ABE7909C-E7B2-4BC4-BE38-2DE371A46BA7}"/>
          </ac:spMkLst>
        </pc:spChg>
        <pc:grpChg chg="add del mod">
          <ac:chgData name="Vip Sitaraman" userId="b01f6d556a560638" providerId="LiveId" clId="{9A05AF82-38D8-4AC2-9B17-009CEE1FC3AF}" dt="2021-06-02T22:47:14.841" v="785" actId="165"/>
          <ac:grpSpMkLst>
            <pc:docMk/>
            <pc:sldMk cId="3873117084" sldId="268"/>
            <ac:grpSpMk id="4" creationId="{2E7766EF-1363-4652-BF36-4B2AAB8ECF49}"/>
          </ac:grpSpMkLst>
        </pc:grpChg>
        <pc:grpChg chg="add del mod">
          <ac:chgData name="Vip Sitaraman" userId="b01f6d556a560638" providerId="LiveId" clId="{9A05AF82-38D8-4AC2-9B17-009CEE1FC3AF}" dt="2021-06-02T22:47:20.674" v="788" actId="165"/>
          <ac:grpSpMkLst>
            <pc:docMk/>
            <pc:sldMk cId="3873117084" sldId="268"/>
            <ac:grpSpMk id="5" creationId="{B21972DB-7E21-4899-BF3E-878ABBCE52E4}"/>
          </ac:grpSpMkLst>
        </pc:grpChg>
        <pc:grpChg chg="del mod">
          <ac:chgData name="Vip Sitaraman" userId="b01f6d556a560638" providerId="LiveId" clId="{9A05AF82-38D8-4AC2-9B17-009CEE1FC3AF}" dt="2021-05-31T21:50:39.156" v="670" actId="165"/>
          <ac:grpSpMkLst>
            <pc:docMk/>
            <pc:sldMk cId="3873117084" sldId="268"/>
            <ac:grpSpMk id="31" creationId="{E80E0F82-4F85-4614-A400-AD4D2CF716BB}"/>
          </ac:grpSpMkLst>
        </pc:grpChg>
        <pc:grpChg chg="del mod">
          <ac:chgData name="Vip Sitaraman" userId="b01f6d556a560638" providerId="LiveId" clId="{9A05AF82-38D8-4AC2-9B17-009CEE1FC3AF}" dt="2021-05-31T21:50:39.156" v="670" actId="165"/>
          <ac:grpSpMkLst>
            <pc:docMk/>
            <pc:sldMk cId="3873117084" sldId="268"/>
            <ac:grpSpMk id="32" creationId="{2D8CF4D4-51CF-4830-B918-166D5E7A9A22}"/>
          </ac:grpSpMkLst>
        </pc:grpChg>
        <pc:grpChg chg="del mod">
          <ac:chgData name="Vip Sitaraman" userId="b01f6d556a560638" providerId="LiveId" clId="{9A05AF82-38D8-4AC2-9B17-009CEE1FC3AF}" dt="2021-05-31T21:50:39.156" v="670" actId="165"/>
          <ac:grpSpMkLst>
            <pc:docMk/>
            <pc:sldMk cId="3873117084" sldId="268"/>
            <ac:grpSpMk id="33" creationId="{8AE1714C-D2F2-4D1C-8A30-68BFAA012390}"/>
          </ac:grpSpMkLst>
        </pc:grpChg>
        <pc:grpChg chg="del mod">
          <ac:chgData name="Vip Sitaraman" userId="b01f6d556a560638" providerId="LiveId" clId="{9A05AF82-38D8-4AC2-9B17-009CEE1FC3AF}" dt="2021-05-31T21:50:39.156" v="670" actId="165"/>
          <ac:grpSpMkLst>
            <pc:docMk/>
            <pc:sldMk cId="3873117084" sldId="268"/>
            <ac:grpSpMk id="34" creationId="{8A6602F7-F9C3-44DE-9CB1-43E92F2D623D}"/>
          </ac:grpSpMkLst>
        </pc:grpChg>
        <pc:grpChg chg="del mod">
          <ac:chgData name="Vip Sitaraman" userId="b01f6d556a560638" providerId="LiveId" clId="{9A05AF82-38D8-4AC2-9B17-009CEE1FC3AF}" dt="2021-05-31T21:50:39.156" v="670" actId="165"/>
          <ac:grpSpMkLst>
            <pc:docMk/>
            <pc:sldMk cId="3873117084" sldId="268"/>
            <ac:grpSpMk id="35" creationId="{1A3F44A5-C4DA-44FD-9449-0DFADF8E0AA8}"/>
          </ac:grpSpMkLst>
        </pc:grpChg>
        <pc:grpChg chg="mod">
          <ac:chgData name="Vip Sitaraman" userId="b01f6d556a560638" providerId="LiveId" clId="{9A05AF82-38D8-4AC2-9B17-009CEE1FC3AF}" dt="2021-05-31T21:48:21.053" v="586" actId="1076"/>
          <ac:grpSpMkLst>
            <pc:docMk/>
            <pc:sldMk cId="3873117084" sldId="268"/>
            <ac:grpSpMk id="43" creationId="{C91F986A-7998-47E4-8C9C-924D3AB1B656}"/>
          </ac:grpSpMkLst>
        </pc:grpChg>
        <pc:grpChg chg="add del mod">
          <ac:chgData name="Vip Sitaraman" userId="b01f6d556a560638" providerId="LiveId" clId="{9A05AF82-38D8-4AC2-9B17-009CEE1FC3AF}" dt="2021-06-02T22:47:14.841" v="785" actId="165"/>
          <ac:grpSpMkLst>
            <pc:docMk/>
            <pc:sldMk cId="3873117084" sldId="268"/>
            <ac:grpSpMk id="50" creationId="{3847F2E6-9FE8-4BA8-83BF-1F3F0E831829}"/>
          </ac:grpSpMkLst>
        </pc:grpChg>
        <pc:grpChg chg="add del mod">
          <ac:chgData name="Vip Sitaraman" userId="b01f6d556a560638" providerId="LiveId" clId="{9A05AF82-38D8-4AC2-9B17-009CEE1FC3AF}" dt="2021-06-02T22:47:14.841" v="785" actId="165"/>
          <ac:grpSpMkLst>
            <pc:docMk/>
            <pc:sldMk cId="3873117084" sldId="268"/>
            <ac:grpSpMk id="56" creationId="{3A2F64EC-DA79-4923-A472-422C65C50935}"/>
          </ac:grpSpMkLst>
        </pc:grpChg>
        <pc:grpChg chg="add del mod">
          <ac:chgData name="Vip Sitaraman" userId="b01f6d556a560638" providerId="LiveId" clId="{9A05AF82-38D8-4AC2-9B17-009CEE1FC3AF}" dt="2021-06-02T22:47:14.841" v="785" actId="165"/>
          <ac:grpSpMkLst>
            <pc:docMk/>
            <pc:sldMk cId="3873117084" sldId="268"/>
            <ac:grpSpMk id="62" creationId="{0C0B5407-5184-4D18-ACF5-78478338C610}"/>
          </ac:grpSpMkLst>
        </pc:grpChg>
        <pc:grpChg chg="add del mod">
          <ac:chgData name="Vip Sitaraman" userId="b01f6d556a560638" providerId="LiveId" clId="{9A05AF82-38D8-4AC2-9B17-009CEE1FC3AF}" dt="2021-06-02T22:47:14.841" v="785" actId="165"/>
          <ac:grpSpMkLst>
            <pc:docMk/>
            <pc:sldMk cId="3873117084" sldId="268"/>
            <ac:grpSpMk id="68" creationId="{45A81413-C0A0-4446-B97F-9A450E9E8BF1}"/>
          </ac:grpSpMkLst>
        </pc:grpChg>
        <pc:grpChg chg="add del mod">
          <ac:chgData name="Vip Sitaraman" userId="b01f6d556a560638" providerId="LiveId" clId="{9A05AF82-38D8-4AC2-9B17-009CEE1FC3AF}" dt="2021-06-02T22:47:14.841" v="785" actId="165"/>
          <ac:grpSpMkLst>
            <pc:docMk/>
            <pc:sldMk cId="3873117084" sldId="268"/>
            <ac:grpSpMk id="74" creationId="{CDC80935-F756-4933-96EB-AE8A4C0B1D88}"/>
          </ac:grpSpMkLst>
        </pc:grpChg>
        <pc:grpChg chg="add del mod">
          <ac:chgData name="Vip Sitaraman" userId="b01f6d556a560638" providerId="LiveId" clId="{9A05AF82-38D8-4AC2-9B17-009CEE1FC3AF}" dt="2021-06-02T22:47:12.511" v="784" actId="165"/>
          <ac:grpSpMkLst>
            <pc:docMk/>
            <pc:sldMk cId="3873117084" sldId="268"/>
            <ac:grpSpMk id="80" creationId="{B94EB6A4-67A5-426F-B416-854FE464D48E}"/>
          </ac:grpSpMkLst>
        </pc:grpChg>
        <pc:graphicFrameChg chg="mod modGraphic">
          <ac:chgData name="Vip Sitaraman" userId="b01f6d556a560638" providerId="LiveId" clId="{9A05AF82-38D8-4AC2-9B17-009CEE1FC3AF}" dt="2021-05-31T21:48:21.053" v="586" actId="1076"/>
          <ac:graphicFrameMkLst>
            <pc:docMk/>
            <pc:sldMk cId="3873117084" sldId="268"/>
            <ac:graphicFrameMk id="30" creationId="{B26E7DD1-6473-4E8D-BA3B-902951863235}"/>
          </ac:graphicFrameMkLst>
        </pc:graphicFrameChg>
        <pc:picChg chg="del mod">
          <ac:chgData name="Vip Sitaraman" userId="b01f6d556a560638" providerId="LiveId" clId="{9A05AF82-38D8-4AC2-9B17-009CEE1FC3AF}" dt="2021-06-02T22:46:43.240" v="767" actId="478"/>
          <ac:picMkLst>
            <pc:docMk/>
            <pc:sldMk cId="3873117084" sldId="268"/>
            <ac:picMk id="44" creationId="{9B259999-92E8-4ECE-A3EF-B4A1D40F98EA}"/>
          </ac:picMkLst>
        </pc:picChg>
        <pc:picChg chg="add mod topLvl">
          <ac:chgData name="Vip Sitaraman" userId="b01f6d556a560638" providerId="LiveId" clId="{9A05AF82-38D8-4AC2-9B17-009CEE1FC3AF}" dt="2021-06-02T22:47:20.674" v="788" actId="165"/>
          <ac:picMkLst>
            <pc:docMk/>
            <pc:sldMk cId="3873117084" sldId="268"/>
            <ac:picMk id="45" creationId="{3A8E810C-3E10-4028-B822-56B8CC52E1BA}"/>
          </ac:picMkLst>
        </pc:picChg>
        <pc:picChg chg="add mod topLvl">
          <ac:chgData name="Vip Sitaraman" userId="b01f6d556a560638" providerId="LiveId" clId="{9A05AF82-38D8-4AC2-9B17-009CEE1FC3AF}" dt="2021-06-02T22:47:20.674" v="788" actId="165"/>
          <ac:picMkLst>
            <pc:docMk/>
            <pc:sldMk cId="3873117084" sldId="268"/>
            <ac:picMk id="46" creationId="{212C51EA-FE71-45D7-9D9E-79CDE9173F81}"/>
          </ac:picMkLst>
        </pc:picChg>
        <pc:picChg chg="add mod topLvl">
          <ac:chgData name="Vip Sitaraman" userId="b01f6d556a560638" providerId="LiveId" clId="{9A05AF82-38D8-4AC2-9B17-009CEE1FC3AF}" dt="2021-06-02T22:47:20.674" v="788" actId="165"/>
          <ac:picMkLst>
            <pc:docMk/>
            <pc:sldMk cId="3873117084" sldId="268"/>
            <ac:picMk id="47" creationId="{621E68AD-63BD-4B7B-AF61-8AD7C39476F2}"/>
          </ac:picMkLst>
        </pc:picChg>
        <pc:picChg chg="add del mod topLvl">
          <ac:chgData name="Vip Sitaraman" userId="b01f6d556a560638" providerId="LiveId" clId="{9A05AF82-38D8-4AC2-9B17-009CEE1FC3AF}" dt="2021-06-02T22:47:24.036" v="791" actId="478"/>
          <ac:picMkLst>
            <pc:docMk/>
            <pc:sldMk cId="3873117084" sldId="268"/>
            <ac:picMk id="48" creationId="{EB9E88E6-A09B-4EBB-92B9-AEB79518591C}"/>
          </ac:picMkLst>
        </pc:picChg>
        <pc:picChg chg="add del mod topLvl">
          <ac:chgData name="Vip Sitaraman" userId="b01f6d556a560638" providerId="LiveId" clId="{9A05AF82-38D8-4AC2-9B17-009CEE1FC3AF}" dt="2021-06-02T22:47:23.763" v="790" actId="478"/>
          <ac:picMkLst>
            <pc:docMk/>
            <pc:sldMk cId="3873117084" sldId="268"/>
            <ac:picMk id="49" creationId="{542CAB50-C003-433B-AD23-25E7B24EF66A}"/>
          </ac:picMkLst>
        </pc:picChg>
        <pc:picChg chg="mod topLvl">
          <ac:chgData name="Vip Sitaraman" userId="b01f6d556a560638" providerId="LiveId" clId="{9A05AF82-38D8-4AC2-9B17-009CEE1FC3AF}" dt="2021-06-02T22:47:20.674" v="788" actId="165"/>
          <ac:picMkLst>
            <pc:docMk/>
            <pc:sldMk cId="3873117084" sldId="268"/>
            <ac:picMk id="51" creationId="{178E10C6-C2B7-4AD8-BA2E-2E2E6FB0760C}"/>
          </ac:picMkLst>
        </pc:picChg>
        <pc:picChg chg="mod topLvl">
          <ac:chgData name="Vip Sitaraman" userId="b01f6d556a560638" providerId="LiveId" clId="{9A05AF82-38D8-4AC2-9B17-009CEE1FC3AF}" dt="2021-06-02T22:47:20.674" v="788" actId="165"/>
          <ac:picMkLst>
            <pc:docMk/>
            <pc:sldMk cId="3873117084" sldId="268"/>
            <ac:picMk id="52" creationId="{FFCB99E1-21B9-477F-8F06-EBFF5ED4C939}"/>
          </ac:picMkLst>
        </pc:picChg>
        <pc:picChg chg="mod topLvl">
          <ac:chgData name="Vip Sitaraman" userId="b01f6d556a560638" providerId="LiveId" clId="{9A05AF82-38D8-4AC2-9B17-009CEE1FC3AF}" dt="2021-06-02T22:47:20.674" v="788" actId="165"/>
          <ac:picMkLst>
            <pc:docMk/>
            <pc:sldMk cId="3873117084" sldId="268"/>
            <ac:picMk id="53" creationId="{9B91930F-2E4B-4972-8E9E-4AFFE9ED3E5C}"/>
          </ac:picMkLst>
        </pc:picChg>
        <pc:picChg chg="mod topLvl">
          <ac:chgData name="Vip Sitaraman" userId="b01f6d556a560638" providerId="LiveId" clId="{9A05AF82-38D8-4AC2-9B17-009CEE1FC3AF}" dt="2021-06-02T22:47:20.674" v="788" actId="165"/>
          <ac:picMkLst>
            <pc:docMk/>
            <pc:sldMk cId="3873117084" sldId="268"/>
            <ac:picMk id="54" creationId="{485C9EDD-4045-4F2B-9E1B-98219CCC892A}"/>
          </ac:picMkLst>
        </pc:picChg>
        <pc:picChg chg="del mod topLvl">
          <ac:chgData name="Vip Sitaraman" userId="b01f6d556a560638" providerId="LiveId" clId="{9A05AF82-38D8-4AC2-9B17-009CEE1FC3AF}" dt="2021-06-02T22:47:22.412" v="789" actId="478"/>
          <ac:picMkLst>
            <pc:docMk/>
            <pc:sldMk cId="3873117084" sldId="268"/>
            <ac:picMk id="55" creationId="{B5E91A55-75DA-40EC-86A6-4AB97F942D8F}"/>
          </ac:picMkLst>
        </pc:picChg>
        <pc:picChg chg="mod topLvl">
          <ac:chgData name="Vip Sitaraman" userId="b01f6d556a560638" providerId="LiveId" clId="{9A05AF82-38D8-4AC2-9B17-009CEE1FC3AF}" dt="2021-06-02T22:47:20.674" v="788" actId="165"/>
          <ac:picMkLst>
            <pc:docMk/>
            <pc:sldMk cId="3873117084" sldId="268"/>
            <ac:picMk id="57" creationId="{0FFDC341-D9B3-481F-84AC-5DD7F7C493E6}"/>
          </ac:picMkLst>
        </pc:picChg>
        <pc:picChg chg="mod topLvl">
          <ac:chgData name="Vip Sitaraman" userId="b01f6d556a560638" providerId="LiveId" clId="{9A05AF82-38D8-4AC2-9B17-009CEE1FC3AF}" dt="2021-06-02T22:47:20.674" v="788" actId="165"/>
          <ac:picMkLst>
            <pc:docMk/>
            <pc:sldMk cId="3873117084" sldId="268"/>
            <ac:picMk id="58" creationId="{D6B1B090-8C05-41C1-8A54-F300162AD1D9}"/>
          </ac:picMkLst>
        </pc:picChg>
        <pc:picChg chg="mod topLvl">
          <ac:chgData name="Vip Sitaraman" userId="b01f6d556a560638" providerId="LiveId" clId="{9A05AF82-38D8-4AC2-9B17-009CEE1FC3AF}" dt="2021-06-02T22:47:20.674" v="788" actId="165"/>
          <ac:picMkLst>
            <pc:docMk/>
            <pc:sldMk cId="3873117084" sldId="268"/>
            <ac:picMk id="59" creationId="{8785DAFB-83B9-4DF4-BAEE-D84E8BF1F779}"/>
          </ac:picMkLst>
        </pc:picChg>
        <pc:picChg chg="del mod topLvl">
          <ac:chgData name="Vip Sitaraman" userId="b01f6d556a560638" providerId="LiveId" clId="{9A05AF82-38D8-4AC2-9B17-009CEE1FC3AF}" dt="2021-06-02T22:47:24.988" v="792" actId="478"/>
          <ac:picMkLst>
            <pc:docMk/>
            <pc:sldMk cId="3873117084" sldId="268"/>
            <ac:picMk id="60" creationId="{6137798B-FD6B-4B3A-B177-1EC84CFBE705}"/>
          </ac:picMkLst>
        </pc:picChg>
        <pc:picChg chg="del mod topLvl">
          <ac:chgData name="Vip Sitaraman" userId="b01f6d556a560638" providerId="LiveId" clId="{9A05AF82-38D8-4AC2-9B17-009CEE1FC3AF}" dt="2021-06-02T22:47:25.429" v="793" actId="478"/>
          <ac:picMkLst>
            <pc:docMk/>
            <pc:sldMk cId="3873117084" sldId="268"/>
            <ac:picMk id="61" creationId="{FD90B9A7-30AF-469B-ABC7-C5264055A874}"/>
          </ac:picMkLst>
        </pc:picChg>
        <pc:picChg chg="mod topLvl">
          <ac:chgData name="Vip Sitaraman" userId="b01f6d556a560638" providerId="LiveId" clId="{9A05AF82-38D8-4AC2-9B17-009CEE1FC3AF}" dt="2021-06-02T22:47:20.674" v="788" actId="165"/>
          <ac:picMkLst>
            <pc:docMk/>
            <pc:sldMk cId="3873117084" sldId="268"/>
            <ac:picMk id="63" creationId="{2F7E2A47-CCE1-482A-B1B4-25DB2C625FF6}"/>
          </ac:picMkLst>
        </pc:picChg>
        <pc:picChg chg="mod topLvl">
          <ac:chgData name="Vip Sitaraman" userId="b01f6d556a560638" providerId="LiveId" clId="{9A05AF82-38D8-4AC2-9B17-009CEE1FC3AF}" dt="2021-06-02T22:47:20.674" v="788" actId="165"/>
          <ac:picMkLst>
            <pc:docMk/>
            <pc:sldMk cId="3873117084" sldId="268"/>
            <ac:picMk id="64" creationId="{A72F66E7-743A-47E9-98CF-E3A76DD45BBE}"/>
          </ac:picMkLst>
        </pc:picChg>
        <pc:picChg chg="mod topLvl">
          <ac:chgData name="Vip Sitaraman" userId="b01f6d556a560638" providerId="LiveId" clId="{9A05AF82-38D8-4AC2-9B17-009CEE1FC3AF}" dt="2021-06-02T22:47:20.674" v="788" actId="165"/>
          <ac:picMkLst>
            <pc:docMk/>
            <pc:sldMk cId="3873117084" sldId="268"/>
            <ac:picMk id="65" creationId="{30681738-5896-4C2D-98C5-479E140DB648}"/>
          </ac:picMkLst>
        </pc:picChg>
        <pc:picChg chg="del mod topLvl">
          <ac:chgData name="Vip Sitaraman" userId="b01f6d556a560638" providerId="LiveId" clId="{9A05AF82-38D8-4AC2-9B17-009CEE1FC3AF}" dt="2021-06-02T22:47:26.229" v="794" actId="478"/>
          <ac:picMkLst>
            <pc:docMk/>
            <pc:sldMk cId="3873117084" sldId="268"/>
            <ac:picMk id="66" creationId="{543D3D7F-6BE9-4ABD-B415-86A84AAA2624}"/>
          </ac:picMkLst>
        </pc:picChg>
        <pc:picChg chg="del mod topLvl">
          <ac:chgData name="Vip Sitaraman" userId="b01f6d556a560638" providerId="LiveId" clId="{9A05AF82-38D8-4AC2-9B17-009CEE1FC3AF}" dt="2021-06-02T22:47:26.923" v="795" actId="478"/>
          <ac:picMkLst>
            <pc:docMk/>
            <pc:sldMk cId="3873117084" sldId="268"/>
            <ac:picMk id="67" creationId="{C23756DA-6D9C-4E75-A8B6-9D6A0B3FB4FB}"/>
          </ac:picMkLst>
        </pc:picChg>
        <pc:picChg chg="mod topLvl">
          <ac:chgData name="Vip Sitaraman" userId="b01f6d556a560638" providerId="LiveId" clId="{9A05AF82-38D8-4AC2-9B17-009CEE1FC3AF}" dt="2021-06-02T22:47:20.674" v="788" actId="165"/>
          <ac:picMkLst>
            <pc:docMk/>
            <pc:sldMk cId="3873117084" sldId="268"/>
            <ac:picMk id="69" creationId="{63D6EA4D-0F73-4010-8B25-16426BD62F15}"/>
          </ac:picMkLst>
        </pc:picChg>
        <pc:picChg chg="mod topLvl">
          <ac:chgData name="Vip Sitaraman" userId="b01f6d556a560638" providerId="LiveId" clId="{9A05AF82-38D8-4AC2-9B17-009CEE1FC3AF}" dt="2021-06-02T22:47:20.674" v="788" actId="165"/>
          <ac:picMkLst>
            <pc:docMk/>
            <pc:sldMk cId="3873117084" sldId="268"/>
            <ac:picMk id="70" creationId="{5A2D22F1-5FB6-41D0-B36F-6CACA5780830}"/>
          </ac:picMkLst>
        </pc:picChg>
        <pc:picChg chg="mod topLvl">
          <ac:chgData name="Vip Sitaraman" userId="b01f6d556a560638" providerId="LiveId" clId="{9A05AF82-38D8-4AC2-9B17-009CEE1FC3AF}" dt="2021-06-02T22:47:20.674" v="788" actId="165"/>
          <ac:picMkLst>
            <pc:docMk/>
            <pc:sldMk cId="3873117084" sldId="268"/>
            <ac:picMk id="71" creationId="{E43B7FF4-8D22-4503-A874-05007F9F103E}"/>
          </ac:picMkLst>
        </pc:picChg>
        <pc:picChg chg="mod topLvl">
          <ac:chgData name="Vip Sitaraman" userId="b01f6d556a560638" providerId="LiveId" clId="{9A05AF82-38D8-4AC2-9B17-009CEE1FC3AF}" dt="2021-06-02T22:47:20.674" v="788" actId="165"/>
          <ac:picMkLst>
            <pc:docMk/>
            <pc:sldMk cId="3873117084" sldId="268"/>
            <ac:picMk id="72" creationId="{9C7FFBE1-8466-40CD-868E-A6F1EEAE121C}"/>
          </ac:picMkLst>
        </pc:picChg>
        <pc:picChg chg="del mod topLvl">
          <ac:chgData name="Vip Sitaraman" userId="b01f6d556a560638" providerId="LiveId" clId="{9A05AF82-38D8-4AC2-9B17-009CEE1FC3AF}" dt="2021-06-02T22:47:27.900" v="796" actId="478"/>
          <ac:picMkLst>
            <pc:docMk/>
            <pc:sldMk cId="3873117084" sldId="268"/>
            <ac:picMk id="73" creationId="{CB8C912D-F78A-4892-B942-4F2FB850DF5D}"/>
          </ac:picMkLst>
        </pc:picChg>
        <pc:picChg chg="mod topLvl">
          <ac:chgData name="Vip Sitaraman" userId="b01f6d556a560638" providerId="LiveId" clId="{9A05AF82-38D8-4AC2-9B17-009CEE1FC3AF}" dt="2021-06-02T22:47:20.674" v="788" actId="165"/>
          <ac:picMkLst>
            <pc:docMk/>
            <pc:sldMk cId="3873117084" sldId="268"/>
            <ac:picMk id="75" creationId="{B26DFC30-3B1D-4A50-9B0D-EEDA5A9A7A38}"/>
          </ac:picMkLst>
        </pc:picChg>
        <pc:picChg chg="mod topLvl">
          <ac:chgData name="Vip Sitaraman" userId="b01f6d556a560638" providerId="LiveId" clId="{9A05AF82-38D8-4AC2-9B17-009CEE1FC3AF}" dt="2021-06-02T22:47:20.674" v="788" actId="165"/>
          <ac:picMkLst>
            <pc:docMk/>
            <pc:sldMk cId="3873117084" sldId="268"/>
            <ac:picMk id="76" creationId="{44E0B98F-BA52-498D-B0A6-8928775DFE25}"/>
          </ac:picMkLst>
        </pc:picChg>
        <pc:picChg chg="mod topLvl">
          <ac:chgData name="Vip Sitaraman" userId="b01f6d556a560638" providerId="LiveId" clId="{9A05AF82-38D8-4AC2-9B17-009CEE1FC3AF}" dt="2021-06-02T22:47:20.674" v="788" actId="165"/>
          <ac:picMkLst>
            <pc:docMk/>
            <pc:sldMk cId="3873117084" sldId="268"/>
            <ac:picMk id="77" creationId="{2E8BDF65-46AD-4795-B285-5C57F144DDB4}"/>
          </ac:picMkLst>
        </pc:picChg>
        <pc:picChg chg="del mod topLvl">
          <ac:chgData name="Vip Sitaraman" userId="b01f6d556a560638" providerId="LiveId" clId="{9A05AF82-38D8-4AC2-9B17-009CEE1FC3AF}" dt="2021-06-02T22:47:28.565" v="797" actId="478"/>
          <ac:picMkLst>
            <pc:docMk/>
            <pc:sldMk cId="3873117084" sldId="268"/>
            <ac:picMk id="78" creationId="{6EA5A79D-D170-4E80-B87E-FED8F843579C}"/>
          </ac:picMkLst>
        </pc:picChg>
        <pc:picChg chg="del mod topLvl">
          <ac:chgData name="Vip Sitaraman" userId="b01f6d556a560638" providerId="LiveId" clId="{9A05AF82-38D8-4AC2-9B17-009CEE1FC3AF}" dt="2021-06-02T22:47:29.084" v="798" actId="478"/>
          <ac:picMkLst>
            <pc:docMk/>
            <pc:sldMk cId="3873117084" sldId="268"/>
            <ac:picMk id="79" creationId="{5E336CBC-EEE0-4E89-85F7-EA2101E4FB9A}"/>
          </ac:picMkLst>
        </pc:picChg>
        <pc:picChg chg="mod topLvl">
          <ac:chgData name="Vip Sitaraman" userId="b01f6d556a560638" providerId="LiveId" clId="{9A05AF82-38D8-4AC2-9B17-009CEE1FC3AF}" dt="2021-06-02T22:47:20.674" v="788" actId="165"/>
          <ac:picMkLst>
            <pc:docMk/>
            <pc:sldMk cId="3873117084" sldId="268"/>
            <ac:picMk id="81" creationId="{B8E4F1A2-66D5-4BD4-8CE9-E37383D16057}"/>
          </ac:picMkLst>
        </pc:picChg>
        <pc:picChg chg="mod topLvl">
          <ac:chgData name="Vip Sitaraman" userId="b01f6d556a560638" providerId="LiveId" clId="{9A05AF82-38D8-4AC2-9B17-009CEE1FC3AF}" dt="2021-06-02T22:47:20.674" v="788" actId="165"/>
          <ac:picMkLst>
            <pc:docMk/>
            <pc:sldMk cId="3873117084" sldId="268"/>
            <ac:picMk id="82" creationId="{B3231C11-BEEE-4D24-AFF9-E92FAC3D23E0}"/>
          </ac:picMkLst>
        </pc:picChg>
        <pc:picChg chg="mod topLvl">
          <ac:chgData name="Vip Sitaraman" userId="b01f6d556a560638" providerId="LiveId" clId="{9A05AF82-38D8-4AC2-9B17-009CEE1FC3AF}" dt="2021-06-02T22:47:20.674" v="788" actId="165"/>
          <ac:picMkLst>
            <pc:docMk/>
            <pc:sldMk cId="3873117084" sldId="268"/>
            <ac:picMk id="83" creationId="{C7B787CA-F7C2-4A41-B19A-EA412FA88930}"/>
          </ac:picMkLst>
        </pc:picChg>
        <pc:picChg chg="mod topLvl">
          <ac:chgData name="Vip Sitaraman" userId="b01f6d556a560638" providerId="LiveId" clId="{9A05AF82-38D8-4AC2-9B17-009CEE1FC3AF}" dt="2021-06-02T22:47:20.674" v="788" actId="165"/>
          <ac:picMkLst>
            <pc:docMk/>
            <pc:sldMk cId="3873117084" sldId="268"/>
            <ac:picMk id="84" creationId="{87051DD0-809B-4A20-B21E-DD6DB07F0E1F}"/>
          </ac:picMkLst>
        </pc:picChg>
        <pc:picChg chg="del mod topLvl">
          <ac:chgData name="Vip Sitaraman" userId="b01f6d556a560638" providerId="LiveId" clId="{9A05AF82-38D8-4AC2-9B17-009CEE1FC3AF}" dt="2021-06-02T22:47:29.643" v="799" actId="478"/>
          <ac:picMkLst>
            <pc:docMk/>
            <pc:sldMk cId="3873117084" sldId="268"/>
            <ac:picMk id="85" creationId="{C0845099-C0A8-4F21-97DA-0AEB65F2E7A9}"/>
          </ac:picMkLst>
        </pc:picChg>
      </pc:sldChg>
      <pc:sldChg chg="addSp delSp modSp add mod chgLayout">
        <pc:chgData name="Vip Sitaraman" userId="b01f6d556a560638" providerId="LiveId" clId="{9A05AF82-38D8-4AC2-9B17-009CEE1FC3AF}" dt="2021-05-31T21:49:03.893" v="646" actId="478"/>
        <pc:sldMkLst>
          <pc:docMk/>
          <pc:sldMk cId="2172373523" sldId="269"/>
        </pc:sldMkLst>
        <pc:spChg chg="mod ord">
          <ac:chgData name="Vip Sitaraman" userId="b01f6d556a560638" providerId="LiveId" clId="{9A05AF82-38D8-4AC2-9B17-009CEE1FC3AF}" dt="2021-05-31T21:41:32.001" v="257" actId="1076"/>
          <ac:spMkLst>
            <pc:docMk/>
            <pc:sldMk cId="2172373523" sldId="269"/>
            <ac:spMk id="2" creationId="{DD47147F-D368-4623-8A02-B133292E40D4}"/>
          </ac:spMkLst>
        </pc:spChg>
        <pc:spChg chg="del mod ord">
          <ac:chgData name="Vip Sitaraman" userId="b01f6d556a560638" providerId="LiveId" clId="{9A05AF82-38D8-4AC2-9B17-009CEE1FC3AF}" dt="2021-05-31T21:49:03.893" v="646" actId="478"/>
          <ac:spMkLst>
            <pc:docMk/>
            <pc:sldMk cId="2172373523" sldId="269"/>
            <ac:spMk id="4" creationId="{FD048F92-BCF8-4A96-A0A3-BD9032C6AEB5}"/>
          </ac:spMkLst>
        </pc:spChg>
        <pc:spChg chg="del mod ord">
          <ac:chgData name="Vip Sitaraman" userId="b01f6d556a560638" providerId="LiveId" clId="{9A05AF82-38D8-4AC2-9B17-009CEE1FC3AF}" dt="2021-05-31T21:49:03.053" v="645" actId="478"/>
          <ac:spMkLst>
            <pc:docMk/>
            <pc:sldMk cId="2172373523" sldId="269"/>
            <ac:spMk id="5" creationId="{92DFE0AE-2410-4925-A417-EF7FE81AAE3E}"/>
          </ac:spMkLst>
        </pc:spChg>
        <pc:spChg chg="del">
          <ac:chgData name="Vip Sitaraman" userId="b01f6d556a560638" providerId="LiveId" clId="{9A05AF82-38D8-4AC2-9B17-009CEE1FC3AF}" dt="2021-05-31T21:41:33.140" v="258" actId="478"/>
          <ac:spMkLst>
            <pc:docMk/>
            <pc:sldMk cId="2172373523" sldId="269"/>
            <ac:spMk id="11" creationId="{681670E7-2785-4677-AC60-6B19CB77F521}"/>
          </ac:spMkLst>
        </pc:spChg>
        <pc:spChg chg="mod ord">
          <ac:chgData name="Vip Sitaraman" userId="b01f6d556a560638" providerId="LiveId" clId="{9A05AF82-38D8-4AC2-9B17-009CEE1FC3AF}" dt="2021-05-31T21:41:29.106" v="256" actId="1076"/>
          <ac:spMkLst>
            <pc:docMk/>
            <pc:sldMk cId="2172373523" sldId="269"/>
            <ac:spMk id="33" creationId="{0904D4B2-E477-47B2-84BF-30D792576D2F}"/>
          </ac:spMkLst>
        </pc:spChg>
        <pc:spChg chg="mod ord">
          <ac:chgData name="Vip Sitaraman" userId="b01f6d556a560638" providerId="LiveId" clId="{9A05AF82-38D8-4AC2-9B17-009CEE1FC3AF}" dt="2021-05-31T21:41:29.106" v="256" actId="1076"/>
          <ac:spMkLst>
            <pc:docMk/>
            <pc:sldMk cId="2172373523" sldId="269"/>
            <ac:spMk id="34" creationId="{D09E85B9-EF99-4B13-A6D3-344C391AC415}"/>
          </ac:spMkLst>
        </pc:spChg>
        <pc:spChg chg="mod ord">
          <ac:chgData name="Vip Sitaraman" userId="b01f6d556a560638" providerId="LiveId" clId="{9A05AF82-38D8-4AC2-9B17-009CEE1FC3AF}" dt="2021-05-31T21:41:29.106" v="256" actId="1076"/>
          <ac:spMkLst>
            <pc:docMk/>
            <pc:sldMk cId="2172373523" sldId="269"/>
            <ac:spMk id="35" creationId="{C1682802-BB70-4C3E-B46E-B016A321162D}"/>
          </ac:spMkLst>
        </pc:spChg>
        <pc:spChg chg="mod ord">
          <ac:chgData name="Vip Sitaraman" userId="b01f6d556a560638" providerId="LiveId" clId="{9A05AF82-38D8-4AC2-9B17-009CEE1FC3AF}" dt="2021-05-31T21:41:29.106" v="256" actId="1076"/>
          <ac:spMkLst>
            <pc:docMk/>
            <pc:sldMk cId="2172373523" sldId="269"/>
            <ac:spMk id="36" creationId="{ED94070F-0346-494B-955D-27630DBD8CC7}"/>
          </ac:spMkLst>
        </pc:spChg>
        <pc:spChg chg="mod">
          <ac:chgData name="Vip Sitaraman" userId="b01f6d556a560638" providerId="LiveId" clId="{9A05AF82-38D8-4AC2-9B17-009CEE1FC3AF}" dt="2021-05-31T21:40:31.292" v="194" actId="14100"/>
          <ac:spMkLst>
            <pc:docMk/>
            <pc:sldMk cId="2172373523" sldId="269"/>
            <ac:spMk id="40" creationId="{4C72A591-4BE3-4E08-8003-B0930F2966AC}"/>
          </ac:spMkLst>
        </pc:spChg>
        <pc:picChg chg="add mod">
          <ac:chgData name="Vip Sitaraman" userId="b01f6d556a560638" providerId="LiveId" clId="{9A05AF82-38D8-4AC2-9B17-009CEE1FC3AF}" dt="2021-05-31T21:41:54.138" v="265" actId="1076"/>
          <ac:picMkLst>
            <pc:docMk/>
            <pc:sldMk cId="2172373523" sldId="269"/>
            <ac:picMk id="12" creationId="{EDB32335-C710-4491-AB9D-B4D0283D1E11}"/>
          </ac:picMkLst>
        </pc:picChg>
      </pc:sldChg>
      <pc:sldChg chg="delSp modSp add del mod chgLayout">
        <pc:chgData name="Vip Sitaraman" userId="b01f6d556a560638" providerId="LiveId" clId="{9A05AF82-38D8-4AC2-9B17-009CEE1FC3AF}" dt="2021-05-31T21:38:41.491" v="116" actId="207"/>
        <pc:sldMkLst>
          <pc:docMk/>
          <pc:sldMk cId="3125454316" sldId="270"/>
        </pc:sldMkLst>
        <pc:spChg chg="del mod ord">
          <ac:chgData name="Vip Sitaraman" userId="b01f6d556a560638" providerId="LiveId" clId="{9A05AF82-38D8-4AC2-9B17-009CEE1FC3AF}" dt="2021-05-31T21:38:01.758" v="82" actId="478"/>
          <ac:spMkLst>
            <pc:docMk/>
            <pc:sldMk cId="3125454316" sldId="270"/>
            <ac:spMk id="4" creationId="{21944EB6-6C27-47AA-8B90-6FD7CDC4D1C8}"/>
          </ac:spMkLst>
        </pc:spChg>
        <pc:spChg chg="del mod ord">
          <ac:chgData name="Vip Sitaraman" userId="b01f6d556a560638" providerId="LiveId" clId="{9A05AF82-38D8-4AC2-9B17-009CEE1FC3AF}" dt="2021-05-31T21:38:02.969" v="84" actId="478"/>
          <ac:spMkLst>
            <pc:docMk/>
            <pc:sldMk cId="3125454316" sldId="270"/>
            <ac:spMk id="5" creationId="{C812EFF2-80D7-4F49-920E-FE615BE9D0EA}"/>
          </ac:spMkLst>
        </pc:spChg>
        <pc:spChg chg="mod ord">
          <ac:chgData name="Vip Sitaraman" userId="b01f6d556a560638" providerId="LiveId" clId="{9A05AF82-38D8-4AC2-9B17-009CEE1FC3AF}" dt="2021-05-31T21:38:41.491" v="116" actId="207"/>
          <ac:spMkLst>
            <pc:docMk/>
            <pc:sldMk cId="3125454316" sldId="270"/>
            <ac:spMk id="6" creationId="{4E045B63-7BE0-4778-93B7-C27E9CBCAF02}"/>
          </ac:spMkLst>
        </pc:spChg>
        <pc:spChg chg="mod ord">
          <ac:chgData name="Vip Sitaraman" userId="b01f6d556a560638" providerId="LiveId" clId="{9A05AF82-38D8-4AC2-9B17-009CEE1FC3AF}" dt="2021-05-31T21:37:57.050" v="79" actId="122"/>
          <ac:spMkLst>
            <pc:docMk/>
            <pc:sldMk cId="3125454316" sldId="270"/>
            <ac:spMk id="7" creationId="{A32EAA9A-9C76-4A60-BF31-8FE9A60A010A}"/>
          </ac:spMkLst>
        </pc:spChg>
        <pc:spChg chg="mod ord">
          <ac:chgData name="Vip Sitaraman" userId="b01f6d556a560638" providerId="LiveId" clId="{9A05AF82-38D8-4AC2-9B17-009CEE1FC3AF}" dt="2021-05-31T21:37:57.050" v="79" actId="122"/>
          <ac:spMkLst>
            <pc:docMk/>
            <pc:sldMk cId="3125454316" sldId="270"/>
            <ac:spMk id="9" creationId="{43496B0C-003A-449A-B803-425EFD8AF9C1}"/>
          </ac:spMkLst>
        </pc:spChg>
        <pc:spChg chg="mod">
          <ac:chgData name="Vip Sitaraman" userId="b01f6d556a560638" providerId="LiveId" clId="{9A05AF82-38D8-4AC2-9B17-009CEE1FC3AF}" dt="2021-05-31T21:37:59.315" v="80" actId="1076"/>
          <ac:spMkLst>
            <pc:docMk/>
            <pc:sldMk cId="3125454316" sldId="270"/>
            <ac:spMk id="15" creationId="{7274DD37-50CA-4C78-907F-759689F085BE}"/>
          </ac:spMkLst>
        </pc:spChg>
        <pc:graphicFrameChg chg="mod ord">
          <ac:chgData name="Vip Sitaraman" userId="b01f6d556a560638" providerId="LiveId" clId="{9A05AF82-38D8-4AC2-9B17-009CEE1FC3AF}" dt="2021-05-31T21:38:36.980" v="115"/>
          <ac:graphicFrameMkLst>
            <pc:docMk/>
            <pc:sldMk cId="3125454316" sldId="270"/>
            <ac:graphicFrameMk id="13" creationId="{31023A7B-E94B-431C-8753-4D0EEFAFE60A}"/>
          </ac:graphicFrameMkLst>
        </pc:graphicFrameChg>
        <pc:graphicFrameChg chg="mod ord">
          <ac:chgData name="Vip Sitaraman" userId="b01f6d556a560638" providerId="LiveId" clId="{9A05AF82-38D8-4AC2-9B17-009CEE1FC3AF}" dt="2021-05-31T21:37:52.670" v="78" actId="700"/>
          <ac:graphicFrameMkLst>
            <pc:docMk/>
            <pc:sldMk cId="3125454316" sldId="270"/>
            <ac:graphicFrameMk id="14" creationId="{8D2A1BB0-A540-448A-8627-EB615CCF4B4B}"/>
          </ac:graphicFrameMkLst>
        </pc:graphicFrameChg>
        <pc:cxnChg chg="mod">
          <ac:chgData name="Vip Sitaraman" userId="b01f6d556a560638" providerId="LiveId" clId="{9A05AF82-38D8-4AC2-9B17-009CEE1FC3AF}" dt="2021-05-31T21:38:00.554" v="81" actId="1076"/>
          <ac:cxnSpMkLst>
            <pc:docMk/>
            <pc:sldMk cId="3125454316" sldId="270"/>
            <ac:cxnSpMk id="18" creationId="{606949F7-4A12-4538-814B-33E8E5C450DA}"/>
          </ac:cxnSpMkLst>
        </pc:cxnChg>
      </pc:sldChg>
      <pc:sldChg chg="modSp mod">
        <pc:chgData name="Vip Sitaraman" userId="b01f6d556a560638" providerId="LiveId" clId="{9A05AF82-38D8-4AC2-9B17-009CEE1FC3AF}" dt="2021-05-31T06:08:55.372" v="11" actId="20577"/>
        <pc:sldMkLst>
          <pc:docMk/>
          <pc:sldMk cId="43017554" sldId="1208"/>
        </pc:sldMkLst>
        <pc:spChg chg="mod">
          <ac:chgData name="Vip Sitaraman" userId="b01f6d556a560638" providerId="LiveId" clId="{9A05AF82-38D8-4AC2-9B17-009CEE1FC3AF}" dt="2021-05-31T06:08:55.372" v="11" actId="20577"/>
          <ac:spMkLst>
            <pc:docMk/>
            <pc:sldMk cId="43017554" sldId="1208"/>
            <ac:spMk id="13" creationId="{9EEB015A-F900-4D9A-B424-D871A44B703A}"/>
          </ac:spMkLst>
        </pc:spChg>
      </pc:sldChg>
      <pc:sldChg chg="modSp mod">
        <pc:chgData name="Vip Sitaraman" userId="b01f6d556a560638" providerId="LiveId" clId="{9A05AF82-38D8-4AC2-9B17-009CEE1FC3AF}" dt="2021-05-31T06:09:01.820" v="25" actId="20577"/>
        <pc:sldMkLst>
          <pc:docMk/>
          <pc:sldMk cId="3668144687" sldId="1212"/>
        </pc:sldMkLst>
        <pc:spChg chg="mod">
          <ac:chgData name="Vip Sitaraman" userId="b01f6d556a560638" providerId="LiveId" clId="{9A05AF82-38D8-4AC2-9B17-009CEE1FC3AF}" dt="2021-05-31T06:09:01.820" v="25" actId="20577"/>
          <ac:spMkLst>
            <pc:docMk/>
            <pc:sldMk cId="3668144687" sldId="1212"/>
            <ac:spMk id="2" creationId="{ED0B6863-266C-41AE-BC40-9BAA53AB8C83}"/>
          </ac:spMkLst>
        </pc:spChg>
      </pc:sldChg>
      <pc:sldChg chg="addSp delSp modSp new mod setBg modClrScheme chgLayout">
        <pc:chgData name="Vip Sitaraman" userId="b01f6d556a560638" providerId="LiveId" clId="{9A05AF82-38D8-4AC2-9B17-009CEE1FC3AF}" dt="2021-05-31T21:46:14.619" v="441" actId="14100"/>
        <pc:sldMkLst>
          <pc:docMk/>
          <pc:sldMk cId="186037280" sldId="2520"/>
        </pc:sldMkLst>
        <pc:spChg chg="del">
          <ac:chgData name="Vip Sitaraman" userId="b01f6d556a560638" providerId="LiveId" clId="{9A05AF82-38D8-4AC2-9B17-009CEE1FC3AF}" dt="2021-05-31T21:32:34.174" v="40" actId="700"/>
          <ac:spMkLst>
            <pc:docMk/>
            <pc:sldMk cId="186037280" sldId="2520"/>
            <ac:spMk id="2" creationId="{CFCE548F-A5F6-4A81-8C0B-7FAAD01F496D}"/>
          </ac:spMkLst>
        </pc:spChg>
        <pc:spChg chg="del mod ord">
          <ac:chgData name="Vip Sitaraman" userId="b01f6d556a560638" providerId="LiveId" clId="{9A05AF82-38D8-4AC2-9B17-009CEE1FC3AF}" dt="2021-05-31T21:32:34.174" v="40" actId="700"/>
          <ac:spMkLst>
            <pc:docMk/>
            <pc:sldMk cId="186037280" sldId="2520"/>
            <ac:spMk id="3" creationId="{55F55F3C-78C6-463E-9E5B-FC84432FA09F}"/>
          </ac:spMkLst>
        </pc:spChg>
        <pc:spChg chg="mod ord">
          <ac:chgData name="Vip Sitaraman" userId="b01f6d556a560638" providerId="LiveId" clId="{9A05AF82-38D8-4AC2-9B17-009CEE1FC3AF}" dt="2021-05-31T21:32:34.174" v="40" actId="700"/>
          <ac:spMkLst>
            <pc:docMk/>
            <pc:sldMk cId="186037280" sldId="2520"/>
            <ac:spMk id="4" creationId="{9D2DE590-8306-45F6-90DA-077A758A0344}"/>
          </ac:spMkLst>
        </pc:spChg>
        <pc:spChg chg="add mod ord">
          <ac:chgData name="Vip Sitaraman" userId="b01f6d556a560638" providerId="LiveId" clId="{9A05AF82-38D8-4AC2-9B17-009CEE1FC3AF}" dt="2021-05-31T21:45:34.411" v="381" actId="1076"/>
          <ac:spMkLst>
            <pc:docMk/>
            <pc:sldMk cId="186037280" sldId="2520"/>
            <ac:spMk id="5" creationId="{2F3603A2-D451-45F9-B879-6639CD60AA61}"/>
          </ac:spMkLst>
        </pc:spChg>
        <pc:spChg chg="add mod ord">
          <ac:chgData name="Vip Sitaraman" userId="b01f6d556a560638" providerId="LiveId" clId="{9A05AF82-38D8-4AC2-9B17-009CEE1FC3AF}" dt="2021-05-31T21:46:14.619" v="441" actId="14100"/>
          <ac:spMkLst>
            <pc:docMk/>
            <pc:sldMk cId="186037280" sldId="2520"/>
            <ac:spMk id="6" creationId="{D1C0D82D-E7E7-422B-9275-338395DF739E}"/>
          </ac:spMkLst>
        </pc:spChg>
        <pc:spChg chg="add del">
          <ac:chgData name="Vip Sitaraman" userId="b01f6d556a560638" providerId="LiveId" clId="{9A05AF82-38D8-4AC2-9B17-009CEE1FC3AF}" dt="2021-05-31T21:45:49.343" v="409" actId="22"/>
          <ac:spMkLst>
            <pc:docMk/>
            <pc:sldMk cId="186037280" sldId="2520"/>
            <ac:spMk id="8" creationId="{62E2A653-E52D-4399-AF1E-6FA380BBF31C}"/>
          </ac:spMkLst>
        </pc:spChg>
        <pc:grpChg chg="add mod">
          <ac:chgData name="Vip Sitaraman" userId="b01f6d556a560638" providerId="LiveId" clId="{9A05AF82-38D8-4AC2-9B17-009CEE1FC3AF}" dt="2021-05-31T21:45:55.798" v="410"/>
          <ac:grpSpMkLst>
            <pc:docMk/>
            <pc:sldMk cId="186037280" sldId="2520"/>
            <ac:grpSpMk id="9" creationId="{46362F35-3C4D-43FE-B885-9D7582F21650}"/>
          </ac:grpSpMkLst>
        </pc:grpChg>
        <pc:picChg chg="mod">
          <ac:chgData name="Vip Sitaraman" userId="b01f6d556a560638" providerId="LiveId" clId="{9A05AF82-38D8-4AC2-9B17-009CEE1FC3AF}" dt="2021-05-31T21:45:55.798" v="410"/>
          <ac:picMkLst>
            <pc:docMk/>
            <pc:sldMk cId="186037280" sldId="2520"/>
            <ac:picMk id="10" creationId="{40F07895-AFB3-45D6-B05D-E83DAD5FE9F6}"/>
          </ac:picMkLst>
        </pc:picChg>
        <pc:picChg chg="mod">
          <ac:chgData name="Vip Sitaraman" userId="b01f6d556a560638" providerId="LiveId" clId="{9A05AF82-38D8-4AC2-9B17-009CEE1FC3AF}" dt="2021-05-31T21:45:55.798" v="410"/>
          <ac:picMkLst>
            <pc:docMk/>
            <pc:sldMk cId="186037280" sldId="2520"/>
            <ac:picMk id="11" creationId="{765C8788-5BE0-44CF-826D-6936705BDE4C}"/>
          </ac:picMkLst>
        </pc:picChg>
        <pc:picChg chg="mod">
          <ac:chgData name="Vip Sitaraman" userId="b01f6d556a560638" providerId="LiveId" clId="{9A05AF82-38D8-4AC2-9B17-009CEE1FC3AF}" dt="2021-05-31T21:45:55.798" v="410"/>
          <ac:picMkLst>
            <pc:docMk/>
            <pc:sldMk cId="186037280" sldId="2520"/>
            <ac:picMk id="12" creationId="{8701E6C7-C368-4487-8F57-BB56F46CAD4C}"/>
          </ac:picMkLst>
        </pc:picChg>
      </pc:sldChg>
      <pc:sldChg chg="delSp modSp add mod">
        <pc:chgData name="Vip Sitaraman" userId="b01f6d556a560638" providerId="LiveId" clId="{9A05AF82-38D8-4AC2-9B17-009CEE1FC3AF}" dt="2021-05-31T21:36:29.406" v="47" actId="113"/>
        <pc:sldMkLst>
          <pc:docMk/>
          <pc:sldMk cId="3499067009" sldId="2521"/>
        </pc:sldMkLst>
        <pc:spChg chg="del">
          <ac:chgData name="Vip Sitaraman" userId="b01f6d556a560638" providerId="LiveId" clId="{9A05AF82-38D8-4AC2-9B17-009CEE1FC3AF}" dt="2021-05-31T21:36:19.519" v="42" actId="478"/>
          <ac:spMkLst>
            <pc:docMk/>
            <pc:sldMk cId="3499067009" sldId="2521"/>
            <ac:spMk id="2" creationId="{8B6BA0E0-355B-4EF2-AFC1-FC63B90D552A}"/>
          </ac:spMkLst>
        </pc:spChg>
        <pc:spChg chg="del">
          <ac:chgData name="Vip Sitaraman" userId="b01f6d556a560638" providerId="LiveId" clId="{9A05AF82-38D8-4AC2-9B17-009CEE1FC3AF}" dt="2021-05-31T21:36:19.519" v="42" actId="478"/>
          <ac:spMkLst>
            <pc:docMk/>
            <pc:sldMk cId="3499067009" sldId="2521"/>
            <ac:spMk id="3" creationId="{442F06CF-002E-4AAC-AA6F-65D53EA56F52}"/>
          </ac:spMkLst>
        </pc:spChg>
        <pc:spChg chg="mod">
          <ac:chgData name="Vip Sitaraman" userId="b01f6d556a560638" providerId="LiveId" clId="{9A05AF82-38D8-4AC2-9B17-009CEE1FC3AF}" dt="2021-05-31T21:36:29.406" v="47" actId="113"/>
          <ac:spMkLst>
            <pc:docMk/>
            <pc:sldMk cId="3499067009" sldId="2521"/>
            <ac:spMk id="77" creationId="{8C95611B-789E-4DE6-B987-DAFF75E53B15}"/>
          </ac:spMkLst>
        </pc:spChg>
        <pc:picChg chg="del mod">
          <ac:chgData name="Vip Sitaraman" userId="b01f6d556a560638" providerId="LiveId" clId="{9A05AF82-38D8-4AC2-9B17-009CEE1FC3AF}" dt="2021-05-31T21:36:21.877" v="44" actId="478"/>
          <ac:picMkLst>
            <pc:docMk/>
            <pc:sldMk cId="3499067009" sldId="2521"/>
            <ac:picMk id="26" creationId="{D86E9A4F-B45B-4292-923B-CED1258C1EC1}"/>
          </ac:picMkLst>
        </pc:picChg>
      </pc:sldChg>
      <pc:sldChg chg="addSp delSp modSp new del mod modClrScheme chgLayout">
        <pc:chgData name="Vip Sitaraman" userId="b01f6d556a560638" providerId="LiveId" clId="{9A05AF82-38D8-4AC2-9B17-009CEE1FC3AF}" dt="2021-05-31T21:38:43.912" v="117" actId="47"/>
        <pc:sldMkLst>
          <pc:docMk/>
          <pc:sldMk cId="2201784858" sldId="2522"/>
        </pc:sldMkLst>
        <pc:spChg chg="del mod ord">
          <ac:chgData name="Vip Sitaraman" userId="b01f6d556a560638" providerId="LiveId" clId="{9A05AF82-38D8-4AC2-9B17-009CEE1FC3AF}" dt="2021-05-31T21:37:44.030" v="76" actId="700"/>
          <ac:spMkLst>
            <pc:docMk/>
            <pc:sldMk cId="2201784858" sldId="2522"/>
            <ac:spMk id="2" creationId="{015C1EE6-391F-45EC-B261-32D628CFF0A1}"/>
          </ac:spMkLst>
        </pc:spChg>
        <pc:spChg chg="mod ord">
          <ac:chgData name="Vip Sitaraman" userId="b01f6d556a560638" providerId="LiveId" clId="{9A05AF82-38D8-4AC2-9B17-009CEE1FC3AF}" dt="2021-05-31T21:37:44.030" v="76" actId="700"/>
          <ac:spMkLst>
            <pc:docMk/>
            <pc:sldMk cId="2201784858" sldId="2522"/>
            <ac:spMk id="3" creationId="{E24AF721-6823-4522-BD84-0051BCDF32F2}"/>
          </ac:spMkLst>
        </pc:spChg>
        <pc:spChg chg="add mod ord">
          <ac:chgData name="Vip Sitaraman" userId="b01f6d556a560638" providerId="LiveId" clId="{9A05AF82-38D8-4AC2-9B17-009CEE1FC3AF}" dt="2021-05-31T21:37:44.030" v="76" actId="700"/>
          <ac:spMkLst>
            <pc:docMk/>
            <pc:sldMk cId="2201784858" sldId="2522"/>
            <ac:spMk id="4" creationId="{4B4A306F-7DB6-4B9B-8211-99E66BE47F7B}"/>
          </ac:spMkLst>
        </pc:spChg>
        <pc:spChg chg="add mod ord">
          <ac:chgData name="Vip Sitaraman" userId="b01f6d556a560638" providerId="LiveId" clId="{9A05AF82-38D8-4AC2-9B17-009CEE1FC3AF}" dt="2021-05-31T21:37:44.030" v="76" actId="700"/>
          <ac:spMkLst>
            <pc:docMk/>
            <pc:sldMk cId="2201784858" sldId="2522"/>
            <ac:spMk id="5" creationId="{EC28F813-F8BC-403F-A23F-DF3F5FB81DC0}"/>
          </ac:spMkLst>
        </pc:spChg>
        <pc:spChg chg="add mod ord">
          <ac:chgData name="Vip Sitaraman" userId="b01f6d556a560638" providerId="LiveId" clId="{9A05AF82-38D8-4AC2-9B17-009CEE1FC3AF}" dt="2021-05-31T21:37:44.030" v="76" actId="700"/>
          <ac:spMkLst>
            <pc:docMk/>
            <pc:sldMk cId="2201784858" sldId="2522"/>
            <ac:spMk id="6" creationId="{00C78F4C-47F4-4D86-9B30-984CB3C95BD5}"/>
          </ac:spMkLst>
        </pc:spChg>
        <pc:spChg chg="add mod ord">
          <ac:chgData name="Vip Sitaraman" userId="b01f6d556a560638" providerId="LiveId" clId="{9A05AF82-38D8-4AC2-9B17-009CEE1FC3AF}" dt="2021-05-31T21:37:44.030" v="76" actId="700"/>
          <ac:spMkLst>
            <pc:docMk/>
            <pc:sldMk cId="2201784858" sldId="2522"/>
            <ac:spMk id="7" creationId="{7B1C947D-A12E-47A3-8AEF-8F5433FFB311}"/>
          </ac:spMkLst>
        </pc:spChg>
        <pc:spChg chg="add mod ord">
          <ac:chgData name="Vip Sitaraman" userId="b01f6d556a560638" providerId="LiveId" clId="{9A05AF82-38D8-4AC2-9B17-009CEE1FC3AF}" dt="2021-05-31T21:37:44.030" v="76" actId="700"/>
          <ac:spMkLst>
            <pc:docMk/>
            <pc:sldMk cId="2201784858" sldId="2522"/>
            <ac:spMk id="8" creationId="{C3C74072-109F-4A22-81A8-4A6221AD235D}"/>
          </ac:spMkLst>
        </pc:spChg>
      </pc:sldChg>
      <pc:sldChg chg="addSp delSp modSp new mod ord">
        <pc:chgData name="Vip Sitaraman" userId="b01f6d556a560638" providerId="LiveId" clId="{9A05AF82-38D8-4AC2-9B17-009CEE1FC3AF}" dt="2021-05-31T21:49:11.357" v="647" actId="478"/>
        <pc:sldMkLst>
          <pc:docMk/>
          <pc:sldMk cId="3059664018" sldId="2522"/>
        </pc:sldMkLst>
        <pc:spChg chg="mod">
          <ac:chgData name="Vip Sitaraman" userId="b01f6d556a560638" providerId="LiveId" clId="{9A05AF82-38D8-4AC2-9B17-009CEE1FC3AF}" dt="2021-05-31T21:39:17.066" v="141" actId="113"/>
          <ac:spMkLst>
            <pc:docMk/>
            <pc:sldMk cId="3059664018" sldId="2522"/>
            <ac:spMk id="2" creationId="{4BCB9009-F70B-4B83-B801-C16252121B14}"/>
          </ac:spMkLst>
        </pc:spChg>
        <pc:spChg chg="del">
          <ac:chgData name="Vip Sitaraman" userId="b01f6d556a560638" providerId="LiveId" clId="{9A05AF82-38D8-4AC2-9B17-009CEE1FC3AF}" dt="2021-05-31T21:39:10.565" v="123" actId="478"/>
          <ac:spMkLst>
            <pc:docMk/>
            <pc:sldMk cId="3059664018" sldId="2522"/>
            <ac:spMk id="3" creationId="{C3EA918E-A24C-459E-A360-2F98EC929E1C}"/>
          </ac:spMkLst>
        </pc:spChg>
        <pc:spChg chg="del">
          <ac:chgData name="Vip Sitaraman" userId="b01f6d556a560638" providerId="LiveId" clId="{9A05AF82-38D8-4AC2-9B17-009CEE1FC3AF}" dt="2021-05-31T21:49:11.357" v="647" actId="478"/>
          <ac:spMkLst>
            <pc:docMk/>
            <pc:sldMk cId="3059664018" sldId="2522"/>
            <ac:spMk id="4" creationId="{87C08FC2-8337-4D1D-909E-FBDE20F0C32E}"/>
          </ac:spMkLst>
        </pc:spChg>
        <pc:grpChg chg="add mod">
          <ac:chgData name="Vip Sitaraman" userId="b01f6d556a560638" providerId="LiveId" clId="{9A05AF82-38D8-4AC2-9B17-009CEE1FC3AF}" dt="2021-05-31T21:39:32.807" v="144"/>
          <ac:grpSpMkLst>
            <pc:docMk/>
            <pc:sldMk cId="3059664018" sldId="2522"/>
            <ac:grpSpMk id="12" creationId="{A1FF96B5-6D6A-4DFC-9A68-12C329902297}"/>
          </ac:grpSpMkLst>
        </pc:grpChg>
        <pc:graphicFrameChg chg="add mod modGraphic">
          <ac:chgData name="Vip Sitaraman" userId="b01f6d556a560638" providerId="LiveId" clId="{9A05AF82-38D8-4AC2-9B17-009CEE1FC3AF}" dt="2021-05-31T21:39:08.334" v="122" actId="207"/>
          <ac:graphicFrameMkLst>
            <pc:docMk/>
            <pc:sldMk cId="3059664018" sldId="2522"/>
            <ac:graphicFrameMk id="5" creationId="{672E839E-6AF4-4115-9139-76AFE6AEE5D9}"/>
          </ac:graphicFrameMkLst>
        </pc:graphicFrameChg>
        <pc:graphicFrameChg chg="add mod modGraphic">
          <ac:chgData name="Vip Sitaraman" userId="b01f6d556a560638" providerId="LiveId" clId="{9A05AF82-38D8-4AC2-9B17-009CEE1FC3AF}" dt="2021-05-31T21:39:06.238" v="121" actId="207"/>
          <ac:graphicFrameMkLst>
            <pc:docMk/>
            <pc:sldMk cId="3059664018" sldId="2522"/>
            <ac:graphicFrameMk id="11" creationId="{99139390-FBD3-4E4B-9F6A-1F1258C8666E}"/>
          </ac:graphicFrameMkLst>
        </pc:graphicFrameChg>
        <pc:picChg chg="add mod">
          <ac:chgData name="Vip Sitaraman" userId="b01f6d556a560638" providerId="LiveId" clId="{9A05AF82-38D8-4AC2-9B17-009CEE1FC3AF}" dt="2021-05-31T21:39:22.213" v="143" actId="207"/>
          <ac:picMkLst>
            <pc:docMk/>
            <pc:sldMk cId="3059664018" sldId="2522"/>
            <ac:picMk id="6" creationId="{CA9EB877-D36C-47B8-A858-CDFD461DFBF7}"/>
          </ac:picMkLst>
        </pc:picChg>
        <pc:picChg chg="add mod">
          <ac:chgData name="Vip Sitaraman" userId="b01f6d556a560638" providerId="LiveId" clId="{9A05AF82-38D8-4AC2-9B17-009CEE1FC3AF}" dt="2021-05-31T21:39:22.213" v="143" actId="207"/>
          <ac:picMkLst>
            <pc:docMk/>
            <pc:sldMk cId="3059664018" sldId="2522"/>
            <ac:picMk id="7" creationId="{E16772A2-F2D2-4E54-B5BD-485FAC9F5DC8}"/>
          </ac:picMkLst>
        </pc:picChg>
        <pc:picChg chg="add mod">
          <ac:chgData name="Vip Sitaraman" userId="b01f6d556a560638" providerId="LiveId" clId="{9A05AF82-38D8-4AC2-9B17-009CEE1FC3AF}" dt="2021-05-31T21:39:22.213" v="143" actId="207"/>
          <ac:picMkLst>
            <pc:docMk/>
            <pc:sldMk cId="3059664018" sldId="2522"/>
            <ac:picMk id="8" creationId="{308DC02D-5D73-4BBA-9773-BD4EB6BA7836}"/>
          </ac:picMkLst>
        </pc:picChg>
        <pc:picChg chg="add mod">
          <ac:chgData name="Vip Sitaraman" userId="b01f6d556a560638" providerId="LiveId" clId="{9A05AF82-38D8-4AC2-9B17-009CEE1FC3AF}" dt="2021-05-31T21:39:22.213" v="143" actId="207"/>
          <ac:picMkLst>
            <pc:docMk/>
            <pc:sldMk cId="3059664018" sldId="2522"/>
            <ac:picMk id="9" creationId="{3AC47647-EA97-4784-93C9-B72F3C94220C}"/>
          </ac:picMkLst>
        </pc:picChg>
        <pc:picChg chg="add mod">
          <ac:chgData name="Vip Sitaraman" userId="b01f6d556a560638" providerId="LiveId" clId="{9A05AF82-38D8-4AC2-9B17-009CEE1FC3AF}" dt="2021-05-31T21:39:22.213" v="143" actId="207"/>
          <ac:picMkLst>
            <pc:docMk/>
            <pc:sldMk cId="3059664018" sldId="2522"/>
            <ac:picMk id="10" creationId="{7F306F2C-4680-42F2-8120-64BDD83ADB54}"/>
          </ac:picMkLst>
        </pc:picChg>
        <pc:picChg chg="mod">
          <ac:chgData name="Vip Sitaraman" userId="b01f6d556a560638" providerId="LiveId" clId="{9A05AF82-38D8-4AC2-9B17-009CEE1FC3AF}" dt="2021-05-31T21:39:32.807" v="144"/>
          <ac:picMkLst>
            <pc:docMk/>
            <pc:sldMk cId="3059664018" sldId="2522"/>
            <ac:picMk id="13" creationId="{D6F348FF-5F93-4BCB-90D3-45E6280401DC}"/>
          </ac:picMkLst>
        </pc:picChg>
        <pc:picChg chg="mod">
          <ac:chgData name="Vip Sitaraman" userId="b01f6d556a560638" providerId="LiveId" clId="{9A05AF82-38D8-4AC2-9B17-009CEE1FC3AF}" dt="2021-05-31T21:39:32.807" v="144"/>
          <ac:picMkLst>
            <pc:docMk/>
            <pc:sldMk cId="3059664018" sldId="2522"/>
            <ac:picMk id="14" creationId="{394EADFF-5E87-46EE-BB53-25279E15ABA9}"/>
          </ac:picMkLst>
        </pc:picChg>
      </pc:sldChg>
      <pc:sldChg chg="addSp delSp modSp add mod">
        <pc:chgData name="Vip Sitaraman" userId="b01f6d556a560638" providerId="LiveId" clId="{9A05AF82-38D8-4AC2-9B17-009CEE1FC3AF}" dt="2021-06-02T22:46:36.916" v="766" actId="478"/>
        <pc:sldMkLst>
          <pc:docMk/>
          <pc:sldMk cId="2163630485" sldId="2523"/>
        </pc:sldMkLst>
        <pc:spChg chg="mod">
          <ac:chgData name="Vip Sitaraman" userId="b01f6d556a560638" providerId="LiveId" clId="{9A05AF82-38D8-4AC2-9B17-009CEE1FC3AF}" dt="2021-05-31T21:48:45.210" v="638" actId="113"/>
          <ac:spMkLst>
            <pc:docMk/>
            <pc:sldMk cId="2163630485" sldId="2523"/>
            <ac:spMk id="2" creationId="{DD47147F-D368-4623-8A02-B133292E40D4}"/>
          </ac:spMkLst>
        </pc:spChg>
        <pc:spChg chg="del">
          <ac:chgData name="Vip Sitaraman" userId="b01f6d556a560638" providerId="LiveId" clId="{9A05AF82-38D8-4AC2-9B17-009CEE1FC3AF}" dt="2021-05-31T21:49:00.405" v="644" actId="478"/>
          <ac:spMkLst>
            <pc:docMk/>
            <pc:sldMk cId="2163630485" sldId="2523"/>
            <ac:spMk id="4" creationId="{FD048F92-BCF8-4A96-A0A3-BD9032C6AEB5}"/>
          </ac:spMkLst>
        </pc:spChg>
        <pc:spChg chg="del">
          <ac:chgData name="Vip Sitaraman" userId="b01f6d556a560638" providerId="LiveId" clId="{9A05AF82-38D8-4AC2-9B17-009CEE1FC3AF}" dt="2021-05-31T21:49:00.405" v="644" actId="478"/>
          <ac:spMkLst>
            <pc:docMk/>
            <pc:sldMk cId="2163630485" sldId="2523"/>
            <ac:spMk id="5" creationId="{92DFE0AE-2410-4925-A417-EF7FE81AAE3E}"/>
          </ac:spMkLst>
        </pc:spChg>
        <pc:spChg chg="add del mod topLvl">
          <ac:chgData name="Vip Sitaraman" userId="b01f6d556a560638" providerId="LiveId" clId="{9A05AF82-38D8-4AC2-9B17-009CEE1FC3AF}" dt="2021-06-02T22:46:10.667" v="745" actId="478"/>
          <ac:spMkLst>
            <pc:docMk/>
            <pc:sldMk cId="2163630485" sldId="2523"/>
            <ac:spMk id="8" creationId="{0EBB2139-0C28-4C1E-8ED6-0A86AA4C7555}"/>
          </ac:spMkLst>
        </pc:spChg>
        <pc:spChg chg="add del mod topLvl">
          <ac:chgData name="Vip Sitaraman" userId="b01f6d556a560638" providerId="LiveId" clId="{9A05AF82-38D8-4AC2-9B17-009CEE1FC3AF}" dt="2021-06-02T22:46:10.667" v="745" actId="478"/>
          <ac:spMkLst>
            <pc:docMk/>
            <pc:sldMk cId="2163630485" sldId="2523"/>
            <ac:spMk id="9" creationId="{EA58189A-0D40-4715-ABFE-9E72E1B335DE}"/>
          </ac:spMkLst>
        </pc:spChg>
        <pc:spChg chg="del mod topLvl">
          <ac:chgData name="Vip Sitaraman" userId="b01f6d556a560638" providerId="LiveId" clId="{9A05AF82-38D8-4AC2-9B17-009CEE1FC3AF}" dt="2021-06-02T22:46:10.667" v="745" actId="478"/>
          <ac:spMkLst>
            <pc:docMk/>
            <pc:sldMk cId="2163630485" sldId="2523"/>
            <ac:spMk id="11" creationId="{7BBE4143-8CF3-480E-8CB4-CB1DD8C6CC67}"/>
          </ac:spMkLst>
        </pc:spChg>
        <pc:spChg chg="del mod topLvl">
          <ac:chgData name="Vip Sitaraman" userId="b01f6d556a560638" providerId="LiveId" clId="{9A05AF82-38D8-4AC2-9B17-009CEE1FC3AF}" dt="2021-06-02T22:46:10.667" v="745" actId="478"/>
          <ac:spMkLst>
            <pc:docMk/>
            <pc:sldMk cId="2163630485" sldId="2523"/>
            <ac:spMk id="12" creationId="{F8309948-0166-4C1F-B666-62C20F61FE6B}"/>
          </ac:spMkLst>
        </pc:spChg>
        <pc:spChg chg="del mod topLvl">
          <ac:chgData name="Vip Sitaraman" userId="b01f6d556a560638" providerId="LiveId" clId="{9A05AF82-38D8-4AC2-9B17-009CEE1FC3AF}" dt="2021-06-02T22:45:41.492" v="733" actId="478"/>
          <ac:spMkLst>
            <pc:docMk/>
            <pc:sldMk cId="2163630485" sldId="2523"/>
            <ac:spMk id="13" creationId="{620CEC29-C93C-4E87-AB45-DECD5B4188CE}"/>
          </ac:spMkLst>
        </pc:spChg>
        <pc:spChg chg="del mod topLvl">
          <ac:chgData name="Vip Sitaraman" userId="b01f6d556a560638" providerId="LiveId" clId="{9A05AF82-38D8-4AC2-9B17-009CEE1FC3AF}" dt="2021-06-02T22:45:20.421" v="725" actId="478"/>
          <ac:spMkLst>
            <pc:docMk/>
            <pc:sldMk cId="2163630485" sldId="2523"/>
            <ac:spMk id="14" creationId="{29DECE61-12C5-47FD-9264-4D995FE0BD81}"/>
          </ac:spMkLst>
        </pc:spChg>
        <pc:spChg chg="del mod topLvl">
          <ac:chgData name="Vip Sitaraman" userId="b01f6d556a560638" providerId="LiveId" clId="{9A05AF82-38D8-4AC2-9B17-009CEE1FC3AF}" dt="2021-06-02T22:45:41.492" v="733" actId="478"/>
          <ac:spMkLst>
            <pc:docMk/>
            <pc:sldMk cId="2163630485" sldId="2523"/>
            <ac:spMk id="15" creationId="{5F6C4DAD-9343-4621-965D-62B76F8DC63E}"/>
          </ac:spMkLst>
        </pc:spChg>
        <pc:spChg chg="del mod topLvl">
          <ac:chgData name="Vip Sitaraman" userId="b01f6d556a560638" providerId="LiveId" clId="{9A05AF82-38D8-4AC2-9B17-009CEE1FC3AF}" dt="2021-06-02T22:46:12.316" v="746" actId="478"/>
          <ac:spMkLst>
            <pc:docMk/>
            <pc:sldMk cId="2163630485" sldId="2523"/>
            <ac:spMk id="16" creationId="{8CA06E2B-45BC-4153-BBD0-94A3E0F03106}"/>
          </ac:spMkLst>
        </pc:spChg>
        <pc:spChg chg="del mod topLvl">
          <ac:chgData name="Vip Sitaraman" userId="b01f6d556a560638" providerId="LiveId" clId="{9A05AF82-38D8-4AC2-9B17-009CEE1FC3AF}" dt="2021-06-02T22:46:12.316" v="746" actId="478"/>
          <ac:spMkLst>
            <pc:docMk/>
            <pc:sldMk cId="2163630485" sldId="2523"/>
            <ac:spMk id="17" creationId="{CDD2105B-FF76-4F1C-B041-E8C5B4F1AA11}"/>
          </ac:spMkLst>
        </pc:spChg>
        <pc:spChg chg="del mod topLvl">
          <ac:chgData name="Vip Sitaraman" userId="b01f6d556a560638" providerId="LiveId" clId="{9A05AF82-38D8-4AC2-9B17-009CEE1FC3AF}" dt="2021-06-02T22:46:12.316" v="746" actId="478"/>
          <ac:spMkLst>
            <pc:docMk/>
            <pc:sldMk cId="2163630485" sldId="2523"/>
            <ac:spMk id="18" creationId="{523B57FE-C384-4DE0-8663-4C37AEBA0D69}"/>
          </ac:spMkLst>
        </pc:spChg>
        <pc:spChg chg="del mod topLvl">
          <ac:chgData name="Vip Sitaraman" userId="b01f6d556a560638" providerId="LiveId" clId="{9A05AF82-38D8-4AC2-9B17-009CEE1FC3AF}" dt="2021-06-02T22:46:12.316" v="746" actId="478"/>
          <ac:spMkLst>
            <pc:docMk/>
            <pc:sldMk cId="2163630485" sldId="2523"/>
            <ac:spMk id="19" creationId="{361A865C-3654-4324-AA50-C2029E4CBC04}"/>
          </ac:spMkLst>
        </pc:spChg>
        <pc:spChg chg="del mod topLvl">
          <ac:chgData name="Vip Sitaraman" userId="b01f6d556a560638" providerId="LiveId" clId="{9A05AF82-38D8-4AC2-9B17-009CEE1FC3AF}" dt="2021-06-02T22:46:12.316" v="746" actId="478"/>
          <ac:spMkLst>
            <pc:docMk/>
            <pc:sldMk cId="2163630485" sldId="2523"/>
            <ac:spMk id="20" creationId="{005D930E-5BE4-4CAF-BDDB-69D10F8F2FB9}"/>
          </ac:spMkLst>
        </pc:spChg>
        <pc:spChg chg="del mod topLvl">
          <ac:chgData name="Vip Sitaraman" userId="b01f6d556a560638" providerId="LiveId" clId="{9A05AF82-38D8-4AC2-9B17-009CEE1FC3AF}" dt="2021-06-02T22:46:12.316" v="746" actId="478"/>
          <ac:spMkLst>
            <pc:docMk/>
            <pc:sldMk cId="2163630485" sldId="2523"/>
            <ac:spMk id="21" creationId="{EF6DACC3-A5D5-44B8-AAFE-B998B4221C29}"/>
          </ac:spMkLst>
        </pc:spChg>
        <pc:spChg chg="del mod topLvl">
          <ac:chgData name="Vip Sitaraman" userId="b01f6d556a560638" providerId="LiveId" clId="{9A05AF82-38D8-4AC2-9B17-009CEE1FC3AF}" dt="2021-06-02T22:46:12.316" v="746" actId="478"/>
          <ac:spMkLst>
            <pc:docMk/>
            <pc:sldMk cId="2163630485" sldId="2523"/>
            <ac:spMk id="22" creationId="{DE79818F-6FC7-4AEE-BBE3-7B482C3DE247}"/>
          </ac:spMkLst>
        </pc:spChg>
        <pc:spChg chg="del mod topLvl">
          <ac:chgData name="Vip Sitaraman" userId="b01f6d556a560638" providerId="LiveId" clId="{9A05AF82-38D8-4AC2-9B17-009CEE1FC3AF}" dt="2021-06-02T22:46:12.316" v="746" actId="478"/>
          <ac:spMkLst>
            <pc:docMk/>
            <pc:sldMk cId="2163630485" sldId="2523"/>
            <ac:spMk id="23" creationId="{DBCD04A6-205B-446C-8AE7-F00B8D21B659}"/>
          </ac:spMkLst>
        </pc:spChg>
        <pc:spChg chg="del mod topLvl">
          <ac:chgData name="Vip Sitaraman" userId="b01f6d556a560638" providerId="LiveId" clId="{9A05AF82-38D8-4AC2-9B17-009CEE1FC3AF}" dt="2021-06-02T22:46:12.316" v="746" actId="478"/>
          <ac:spMkLst>
            <pc:docMk/>
            <pc:sldMk cId="2163630485" sldId="2523"/>
            <ac:spMk id="24" creationId="{0B6FC647-49C4-4C0C-9410-9135C9FBEF02}"/>
          </ac:spMkLst>
        </pc:spChg>
        <pc:spChg chg="del mod topLvl">
          <ac:chgData name="Vip Sitaraman" userId="b01f6d556a560638" providerId="LiveId" clId="{9A05AF82-38D8-4AC2-9B17-009CEE1FC3AF}" dt="2021-06-02T22:46:12.316" v="746" actId="478"/>
          <ac:spMkLst>
            <pc:docMk/>
            <pc:sldMk cId="2163630485" sldId="2523"/>
            <ac:spMk id="25" creationId="{8B3FC502-5776-478E-8935-4E71815883D7}"/>
          </ac:spMkLst>
        </pc:spChg>
        <pc:spChg chg="add del mod">
          <ac:chgData name="Vip Sitaraman" userId="b01f6d556a560638" providerId="LiveId" clId="{9A05AF82-38D8-4AC2-9B17-009CEE1FC3AF}" dt="2021-05-31T21:50:29.086" v="666"/>
          <ac:spMkLst>
            <pc:docMk/>
            <pc:sldMk cId="2163630485" sldId="2523"/>
            <ac:spMk id="28" creationId="{E6254221-8A20-4869-8973-49B56C6BF986}"/>
          </ac:spMkLst>
        </pc:spChg>
        <pc:grpChg chg="del">
          <ac:chgData name="Vip Sitaraman" userId="b01f6d556a560638" providerId="LiveId" clId="{9A05AF82-38D8-4AC2-9B17-009CEE1FC3AF}" dt="2021-05-31T21:49:40.219" v="648" actId="165"/>
          <ac:grpSpMkLst>
            <pc:docMk/>
            <pc:sldMk cId="2163630485" sldId="2523"/>
            <ac:grpSpMk id="3" creationId="{D93822DE-0756-41FF-AA6B-BC0B91806719}"/>
          </ac:grpSpMkLst>
        </pc:grpChg>
        <pc:grpChg chg="add del mod">
          <ac:chgData name="Vip Sitaraman" userId="b01f6d556a560638" providerId="LiveId" clId="{9A05AF82-38D8-4AC2-9B17-009CEE1FC3AF}" dt="2021-06-02T22:46:36.008" v="765" actId="165"/>
          <ac:grpSpMkLst>
            <pc:docMk/>
            <pc:sldMk cId="2163630485" sldId="2523"/>
            <ac:grpSpMk id="5" creationId="{AD87F297-7D26-484D-9699-8160560B70E3}"/>
          </ac:grpSpMkLst>
        </pc:grpChg>
        <pc:grpChg chg="del">
          <ac:chgData name="Vip Sitaraman" userId="b01f6d556a560638" providerId="LiveId" clId="{9A05AF82-38D8-4AC2-9B17-009CEE1FC3AF}" dt="2021-05-31T21:49:43.723" v="649" actId="165"/>
          <ac:grpSpMkLst>
            <pc:docMk/>
            <pc:sldMk cId="2163630485" sldId="2523"/>
            <ac:grpSpMk id="7" creationId="{5B227126-41BC-45A7-98E7-12A1662B24DA}"/>
          </ac:grpSpMkLst>
        </pc:grpChg>
        <pc:grpChg chg="del">
          <ac:chgData name="Vip Sitaraman" userId="b01f6d556a560638" providerId="LiveId" clId="{9A05AF82-38D8-4AC2-9B17-009CEE1FC3AF}" dt="2021-05-31T21:42:25.730" v="269" actId="165"/>
          <ac:grpSpMkLst>
            <pc:docMk/>
            <pc:sldMk cId="2163630485" sldId="2523"/>
            <ac:grpSpMk id="10" creationId="{7FE39AC6-ECAA-4BF4-9AE0-7E653B550500}"/>
          </ac:grpSpMkLst>
        </pc:grpChg>
        <pc:grpChg chg="del">
          <ac:chgData name="Vip Sitaraman" userId="b01f6d556a560638" providerId="LiveId" clId="{9A05AF82-38D8-4AC2-9B17-009CEE1FC3AF}" dt="2021-05-31T21:42:24.051" v="268" actId="165"/>
          <ac:grpSpMkLst>
            <pc:docMk/>
            <pc:sldMk cId="2163630485" sldId="2523"/>
            <ac:grpSpMk id="26" creationId="{8A521A84-9C36-4DB7-B3D9-6E5F835F6526}"/>
          </ac:grpSpMkLst>
        </pc:grpChg>
        <pc:grpChg chg="add del mod">
          <ac:chgData name="Vip Sitaraman" userId="b01f6d556a560638" providerId="LiveId" clId="{9A05AF82-38D8-4AC2-9B17-009CEE1FC3AF}" dt="2021-06-02T22:46:20.944" v="753" actId="165"/>
          <ac:grpSpMkLst>
            <pc:docMk/>
            <pc:sldMk cId="2163630485" sldId="2523"/>
            <ac:grpSpMk id="31" creationId="{3FF7DFF8-A9A0-47FF-A29B-A3B32CC01856}"/>
          </ac:grpSpMkLst>
        </pc:grpChg>
        <pc:graphicFrameChg chg="mod modGraphic">
          <ac:chgData name="Vip Sitaraman" userId="b01f6d556a560638" providerId="LiveId" clId="{9A05AF82-38D8-4AC2-9B17-009CEE1FC3AF}" dt="2021-06-02T22:46:28.111" v="758" actId="1076"/>
          <ac:graphicFrameMkLst>
            <pc:docMk/>
            <pc:sldMk cId="2163630485" sldId="2523"/>
            <ac:graphicFrameMk id="6" creationId="{D18516E0-F5AF-4CB6-8217-EF311FDFCC8E}"/>
          </ac:graphicFrameMkLst>
        </pc:graphicFrameChg>
        <pc:picChg chg="add mod topLvl">
          <ac:chgData name="Vip Sitaraman" userId="b01f6d556a560638" providerId="LiveId" clId="{9A05AF82-38D8-4AC2-9B17-009CEE1FC3AF}" dt="2021-06-02T22:46:36.008" v="765" actId="165"/>
          <ac:picMkLst>
            <pc:docMk/>
            <pc:sldMk cId="2163630485" sldId="2523"/>
            <ac:picMk id="4" creationId="{36100F8D-AC5D-40E5-9E14-0419224B825F}"/>
          </ac:picMkLst>
        </pc:picChg>
        <pc:picChg chg="add mod topLvl">
          <ac:chgData name="Vip Sitaraman" userId="b01f6d556a560638" providerId="LiveId" clId="{9A05AF82-38D8-4AC2-9B17-009CEE1FC3AF}" dt="2021-06-02T22:46:36.008" v="765" actId="165"/>
          <ac:picMkLst>
            <pc:docMk/>
            <pc:sldMk cId="2163630485" sldId="2523"/>
            <ac:picMk id="26" creationId="{DAAFA6CB-4382-4C46-BD0E-868CA305B537}"/>
          </ac:picMkLst>
        </pc:picChg>
        <pc:picChg chg="add mod topLvl">
          <ac:chgData name="Vip Sitaraman" userId="b01f6d556a560638" providerId="LiveId" clId="{9A05AF82-38D8-4AC2-9B17-009CEE1FC3AF}" dt="2021-06-02T22:46:36.008" v="765" actId="165"/>
          <ac:picMkLst>
            <pc:docMk/>
            <pc:sldMk cId="2163630485" sldId="2523"/>
            <ac:picMk id="27" creationId="{A15E3884-8D03-4E06-A902-B79EE3223D90}"/>
          </ac:picMkLst>
        </pc:picChg>
        <pc:picChg chg="add mod topLvl">
          <ac:chgData name="Vip Sitaraman" userId="b01f6d556a560638" providerId="LiveId" clId="{9A05AF82-38D8-4AC2-9B17-009CEE1FC3AF}" dt="2021-06-02T22:46:36.008" v="765" actId="165"/>
          <ac:picMkLst>
            <pc:docMk/>
            <pc:sldMk cId="2163630485" sldId="2523"/>
            <ac:picMk id="28" creationId="{0EBC361E-BBF1-46E1-97B5-A28C9431A275}"/>
          </ac:picMkLst>
        </pc:picChg>
        <pc:picChg chg="add mod topLvl">
          <ac:chgData name="Vip Sitaraman" userId="b01f6d556a560638" providerId="LiveId" clId="{9A05AF82-38D8-4AC2-9B17-009CEE1FC3AF}" dt="2021-06-02T22:46:36.008" v="765" actId="165"/>
          <ac:picMkLst>
            <pc:docMk/>
            <pc:sldMk cId="2163630485" sldId="2523"/>
            <ac:picMk id="29" creationId="{DFB48E09-3979-457D-9C3F-FAFC50F1C285}"/>
          </ac:picMkLst>
        </pc:picChg>
        <pc:picChg chg="add del mod">
          <ac:chgData name="Vip Sitaraman" userId="b01f6d556a560638" providerId="LiveId" clId="{9A05AF82-38D8-4AC2-9B17-009CEE1FC3AF}" dt="2021-06-02T22:45:58.460" v="740" actId="478"/>
          <ac:picMkLst>
            <pc:docMk/>
            <pc:sldMk cId="2163630485" sldId="2523"/>
            <ac:picMk id="30" creationId="{51DF67AE-2F98-4633-85FA-E1C99C531002}"/>
          </ac:picMkLst>
        </pc:picChg>
        <pc:picChg chg="mod topLvl">
          <ac:chgData name="Vip Sitaraman" userId="b01f6d556a560638" providerId="LiveId" clId="{9A05AF82-38D8-4AC2-9B17-009CEE1FC3AF}" dt="2021-06-02T22:46:20.944" v="753" actId="165"/>
          <ac:picMkLst>
            <pc:docMk/>
            <pc:sldMk cId="2163630485" sldId="2523"/>
            <ac:picMk id="32" creationId="{79863F54-546F-43CE-AF42-F230BA6532FB}"/>
          </ac:picMkLst>
        </pc:picChg>
        <pc:picChg chg="mod topLvl">
          <ac:chgData name="Vip Sitaraman" userId="b01f6d556a560638" providerId="LiveId" clId="{9A05AF82-38D8-4AC2-9B17-009CEE1FC3AF}" dt="2021-06-02T22:46:20.944" v="753" actId="165"/>
          <ac:picMkLst>
            <pc:docMk/>
            <pc:sldMk cId="2163630485" sldId="2523"/>
            <ac:picMk id="33" creationId="{D43B82DF-9FFA-411B-BA72-8B59F8C5C813}"/>
          </ac:picMkLst>
        </pc:picChg>
        <pc:picChg chg="mod topLvl">
          <ac:chgData name="Vip Sitaraman" userId="b01f6d556a560638" providerId="LiveId" clId="{9A05AF82-38D8-4AC2-9B17-009CEE1FC3AF}" dt="2021-06-02T22:46:20.944" v="753" actId="165"/>
          <ac:picMkLst>
            <pc:docMk/>
            <pc:sldMk cId="2163630485" sldId="2523"/>
            <ac:picMk id="34" creationId="{2A537BF5-8749-4773-9074-0478A6FDEA03}"/>
          </ac:picMkLst>
        </pc:picChg>
        <pc:picChg chg="mod topLvl">
          <ac:chgData name="Vip Sitaraman" userId="b01f6d556a560638" providerId="LiveId" clId="{9A05AF82-38D8-4AC2-9B17-009CEE1FC3AF}" dt="2021-06-02T22:46:20.944" v="753" actId="165"/>
          <ac:picMkLst>
            <pc:docMk/>
            <pc:sldMk cId="2163630485" sldId="2523"/>
            <ac:picMk id="35" creationId="{818A5595-B093-4D55-A57C-82CD544465A1}"/>
          </ac:picMkLst>
        </pc:picChg>
        <pc:picChg chg="del mod topLvl">
          <ac:chgData name="Vip Sitaraman" userId="b01f6d556a560638" providerId="LiveId" clId="{9A05AF82-38D8-4AC2-9B17-009CEE1FC3AF}" dt="2021-06-02T22:46:36.916" v="766" actId="478"/>
          <ac:picMkLst>
            <pc:docMk/>
            <pc:sldMk cId="2163630485" sldId="2523"/>
            <ac:picMk id="36" creationId="{1F87DF98-740A-481A-94E6-BA12CB618391}"/>
          </ac:picMkLst>
        </pc:picChg>
        <pc:picChg chg="add mod">
          <ac:chgData name="Vip Sitaraman" userId="b01f6d556a560638" providerId="LiveId" clId="{9A05AF82-38D8-4AC2-9B17-009CEE1FC3AF}" dt="2021-06-02T22:46:25.206" v="755" actId="1076"/>
          <ac:picMkLst>
            <pc:docMk/>
            <pc:sldMk cId="2163630485" sldId="2523"/>
            <ac:picMk id="37" creationId="{C7FE7924-C666-49EE-B493-2E8780EE2EF9}"/>
          </ac:picMkLst>
        </pc:picChg>
        <pc:picChg chg="add mod">
          <ac:chgData name="Vip Sitaraman" userId="b01f6d556a560638" providerId="LiveId" clId="{9A05AF82-38D8-4AC2-9B17-009CEE1FC3AF}" dt="2021-06-02T22:46:25.206" v="755" actId="1076"/>
          <ac:picMkLst>
            <pc:docMk/>
            <pc:sldMk cId="2163630485" sldId="2523"/>
            <ac:picMk id="38" creationId="{2EAA3988-3108-4C97-8994-E963DF3C0AB1}"/>
          </ac:picMkLst>
        </pc:picChg>
        <pc:picChg chg="add mod">
          <ac:chgData name="Vip Sitaraman" userId="b01f6d556a560638" providerId="LiveId" clId="{9A05AF82-38D8-4AC2-9B17-009CEE1FC3AF}" dt="2021-06-02T22:46:25.206" v="755" actId="1076"/>
          <ac:picMkLst>
            <pc:docMk/>
            <pc:sldMk cId="2163630485" sldId="2523"/>
            <ac:picMk id="39" creationId="{DBF71CE7-8B8B-41C0-BE76-61CB77B6B107}"/>
          </ac:picMkLst>
        </pc:picChg>
        <pc:picChg chg="add mod">
          <ac:chgData name="Vip Sitaraman" userId="b01f6d556a560638" providerId="LiveId" clId="{9A05AF82-38D8-4AC2-9B17-009CEE1FC3AF}" dt="2021-06-02T22:46:25.206" v="755" actId="1076"/>
          <ac:picMkLst>
            <pc:docMk/>
            <pc:sldMk cId="2163630485" sldId="2523"/>
            <ac:picMk id="40" creationId="{E5A198B1-6E2D-4D71-99B7-64EA8CC4C4F2}"/>
          </ac:picMkLst>
        </pc:picChg>
        <pc:picChg chg="add mod">
          <ac:chgData name="Vip Sitaraman" userId="b01f6d556a560638" providerId="LiveId" clId="{9A05AF82-38D8-4AC2-9B17-009CEE1FC3AF}" dt="2021-06-02T22:46:25.206" v="755" actId="1076"/>
          <ac:picMkLst>
            <pc:docMk/>
            <pc:sldMk cId="2163630485" sldId="2523"/>
            <ac:picMk id="41" creationId="{550754BF-5CFE-4BEC-9548-6B585FA26429}"/>
          </ac:picMkLst>
        </pc:picChg>
        <pc:picChg chg="add del mod">
          <ac:chgData name="Vip Sitaraman" userId="b01f6d556a560638" providerId="LiveId" clId="{9A05AF82-38D8-4AC2-9B17-009CEE1FC3AF}" dt="2021-06-02T22:46:28.290" v="759"/>
          <ac:picMkLst>
            <pc:docMk/>
            <pc:sldMk cId="2163630485" sldId="2523"/>
            <ac:picMk id="42" creationId="{5E55875B-AD14-4BEF-89EE-45FB88AB3AFC}"/>
          </ac:picMkLst>
        </pc:picChg>
        <pc:picChg chg="add del mod">
          <ac:chgData name="Vip Sitaraman" userId="b01f6d556a560638" providerId="LiveId" clId="{9A05AF82-38D8-4AC2-9B17-009CEE1FC3AF}" dt="2021-06-02T22:46:28.290" v="759"/>
          <ac:picMkLst>
            <pc:docMk/>
            <pc:sldMk cId="2163630485" sldId="2523"/>
            <ac:picMk id="43" creationId="{DDDADE70-DEE1-400B-8AF5-B353BDEAFCB7}"/>
          </ac:picMkLst>
        </pc:picChg>
        <pc:picChg chg="add del mod">
          <ac:chgData name="Vip Sitaraman" userId="b01f6d556a560638" providerId="LiveId" clId="{9A05AF82-38D8-4AC2-9B17-009CEE1FC3AF}" dt="2021-06-02T22:46:28.290" v="759"/>
          <ac:picMkLst>
            <pc:docMk/>
            <pc:sldMk cId="2163630485" sldId="2523"/>
            <ac:picMk id="44" creationId="{49BF302C-E721-47DE-87D2-54E84A20A4B1}"/>
          </ac:picMkLst>
        </pc:picChg>
        <pc:picChg chg="add del mod">
          <ac:chgData name="Vip Sitaraman" userId="b01f6d556a560638" providerId="LiveId" clId="{9A05AF82-38D8-4AC2-9B17-009CEE1FC3AF}" dt="2021-06-02T22:46:28.290" v="759"/>
          <ac:picMkLst>
            <pc:docMk/>
            <pc:sldMk cId="2163630485" sldId="2523"/>
            <ac:picMk id="45" creationId="{97E16EF1-BC08-4139-B734-3BFE65E4E8F4}"/>
          </ac:picMkLst>
        </pc:picChg>
        <pc:picChg chg="add del mod">
          <ac:chgData name="Vip Sitaraman" userId="b01f6d556a560638" providerId="LiveId" clId="{9A05AF82-38D8-4AC2-9B17-009CEE1FC3AF}" dt="2021-06-02T22:46:28.290" v="759"/>
          <ac:picMkLst>
            <pc:docMk/>
            <pc:sldMk cId="2163630485" sldId="2523"/>
            <ac:picMk id="46" creationId="{6C0CD301-185E-4DB4-A445-39A6FA7C4DE2}"/>
          </ac:picMkLst>
        </pc:picChg>
        <pc:picChg chg="add mod">
          <ac:chgData name="Vip Sitaraman" userId="b01f6d556a560638" providerId="LiveId" clId="{9A05AF82-38D8-4AC2-9B17-009CEE1FC3AF}" dt="2021-06-02T22:46:31.433" v="761" actId="1076"/>
          <ac:picMkLst>
            <pc:docMk/>
            <pc:sldMk cId="2163630485" sldId="2523"/>
            <ac:picMk id="47" creationId="{E105CDE2-DB9D-483B-A724-3A0FC3677EBC}"/>
          </ac:picMkLst>
        </pc:picChg>
        <pc:picChg chg="add mod">
          <ac:chgData name="Vip Sitaraman" userId="b01f6d556a560638" providerId="LiveId" clId="{9A05AF82-38D8-4AC2-9B17-009CEE1FC3AF}" dt="2021-06-02T22:46:31.433" v="761" actId="1076"/>
          <ac:picMkLst>
            <pc:docMk/>
            <pc:sldMk cId="2163630485" sldId="2523"/>
            <ac:picMk id="48" creationId="{F4D5339D-E422-48DC-AD98-5DB99739A64E}"/>
          </ac:picMkLst>
        </pc:picChg>
        <pc:picChg chg="add mod">
          <ac:chgData name="Vip Sitaraman" userId="b01f6d556a560638" providerId="LiveId" clId="{9A05AF82-38D8-4AC2-9B17-009CEE1FC3AF}" dt="2021-06-02T22:46:31.433" v="761" actId="1076"/>
          <ac:picMkLst>
            <pc:docMk/>
            <pc:sldMk cId="2163630485" sldId="2523"/>
            <ac:picMk id="49" creationId="{8204C5C2-D876-48D4-B46B-B8EA01B28E3E}"/>
          </ac:picMkLst>
        </pc:picChg>
        <pc:picChg chg="add mod">
          <ac:chgData name="Vip Sitaraman" userId="b01f6d556a560638" providerId="LiveId" clId="{9A05AF82-38D8-4AC2-9B17-009CEE1FC3AF}" dt="2021-06-02T22:46:31.433" v="761" actId="1076"/>
          <ac:picMkLst>
            <pc:docMk/>
            <pc:sldMk cId="2163630485" sldId="2523"/>
            <ac:picMk id="50" creationId="{4F9E4624-E703-449B-B32E-576829D871EA}"/>
          </ac:picMkLst>
        </pc:picChg>
        <pc:picChg chg="add del mod">
          <ac:chgData name="Vip Sitaraman" userId="b01f6d556a560638" providerId="LiveId" clId="{9A05AF82-38D8-4AC2-9B17-009CEE1FC3AF}" dt="2021-06-02T22:46:33.613" v="762" actId="478"/>
          <ac:picMkLst>
            <pc:docMk/>
            <pc:sldMk cId="2163630485" sldId="2523"/>
            <ac:picMk id="51" creationId="{08F12823-6931-48F7-9394-A92766DD17D5}"/>
          </ac:picMkLst>
        </pc:picChg>
        <pc:picChg chg="del mod topLvl">
          <ac:chgData name="Vip Sitaraman" userId="b01f6d556a560638" providerId="LiveId" clId="{9A05AF82-38D8-4AC2-9B17-009CEE1FC3AF}" dt="2021-06-02T22:46:10.667" v="745" actId="478"/>
          <ac:picMkLst>
            <pc:docMk/>
            <pc:sldMk cId="2163630485" sldId="2523"/>
            <ac:picMk id="1026" creationId="{6B6CB38D-CAE9-439D-9C4D-670451CBA45E}"/>
          </ac:picMkLst>
        </pc:picChg>
      </pc:sldChg>
      <pc:sldChg chg="modSp add mod">
        <pc:chgData name="Vip Sitaraman" userId="b01f6d556a560638" providerId="LiveId" clId="{9A05AF82-38D8-4AC2-9B17-009CEE1FC3AF}" dt="2021-05-31T21:51:44.482" v="723" actId="207"/>
        <pc:sldMkLst>
          <pc:docMk/>
          <pc:sldMk cId="2065080401" sldId="2524"/>
        </pc:sldMkLst>
        <pc:spChg chg="mod">
          <ac:chgData name="Vip Sitaraman" userId="b01f6d556a560638" providerId="LiveId" clId="{9A05AF82-38D8-4AC2-9B17-009CEE1FC3AF}" dt="2021-05-31T21:51:29.601" v="718" actId="403"/>
          <ac:spMkLst>
            <pc:docMk/>
            <pc:sldMk cId="2065080401" sldId="2524"/>
            <ac:spMk id="2" creationId="{DD47147F-D368-4623-8A02-B133292E40D4}"/>
          </ac:spMkLst>
        </pc:spChg>
        <pc:spChg chg="mod">
          <ac:chgData name="Vip Sitaraman" userId="b01f6d556a560638" providerId="LiveId" clId="{9A05AF82-38D8-4AC2-9B17-009CEE1FC3AF}" dt="2021-05-31T21:51:36.731" v="722" actId="207"/>
          <ac:spMkLst>
            <pc:docMk/>
            <pc:sldMk cId="2065080401" sldId="2524"/>
            <ac:spMk id="6" creationId="{33EBA61F-5D50-4696-8A25-4FA48FF26442}"/>
          </ac:spMkLst>
        </pc:spChg>
        <pc:graphicFrameChg chg="mod">
          <ac:chgData name="Vip Sitaraman" userId="b01f6d556a560638" providerId="LiveId" clId="{9A05AF82-38D8-4AC2-9B17-009CEE1FC3AF}" dt="2021-05-31T21:47:06.760" v="536" actId="20577"/>
          <ac:graphicFrameMkLst>
            <pc:docMk/>
            <pc:sldMk cId="2065080401" sldId="2524"/>
            <ac:graphicFrameMk id="3" creationId="{74F94667-060C-4029-991E-29719D60DB8F}"/>
          </ac:graphicFrameMkLst>
        </pc:graphicFrameChg>
        <pc:graphicFrameChg chg="mod">
          <ac:chgData name="Vip Sitaraman" userId="b01f6d556a560638" providerId="LiveId" clId="{9A05AF82-38D8-4AC2-9B17-009CEE1FC3AF}" dt="2021-05-31T21:47:32.961" v="572"/>
          <ac:graphicFrameMkLst>
            <pc:docMk/>
            <pc:sldMk cId="2065080401" sldId="2524"/>
            <ac:graphicFrameMk id="9" creationId="{A8CBC5E2-DE21-4F08-AADD-A859DCFAA3AB}"/>
          </ac:graphicFrameMkLst>
        </pc:graphicFrameChg>
        <pc:picChg chg="mod">
          <ac:chgData name="Vip Sitaraman" userId="b01f6d556a560638" providerId="LiveId" clId="{9A05AF82-38D8-4AC2-9B17-009CEE1FC3AF}" dt="2021-05-31T21:51:44.482" v="723" actId="207"/>
          <ac:picMkLst>
            <pc:docMk/>
            <pc:sldMk cId="2065080401" sldId="2524"/>
            <ac:picMk id="10" creationId="{FA254D6D-1D6F-4CC1-8F3B-CD37405DB6D7}"/>
          </ac:picMkLst>
        </pc:picChg>
        <pc:picChg chg="mod">
          <ac:chgData name="Vip Sitaraman" userId="b01f6d556a560638" providerId="LiveId" clId="{9A05AF82-38D8-4AC2-9B17-009CEE1FC3AF}" dt="2021-05-31T21:51:44.482" v="723" actId="207"/>
          <ac:picMkLst>
            <pc:docMk/>
            <pc:sldMk cId="2065080401" sldId="2524"/>
            <ac:picMk id="11" creationId="{9E70EA9F-7FA3-4319-9C38-64663D6F4E89}"/>
          </ac:picMkLst>
        </pc:picChg>
        <pc:picChg chg="mod">
          <ac:chgData name="Vip Sitaraman" userId="b01f6d556a560638" providerId="LiveId" clId="{9A05AF82-38D8-4AC2-9B17-009CEE1FC3AF}" dt="2021-05-31T21:51:44.482" v="723" actId="207"/>
          <ac:picMkLst>
            <pc:docMk/>
            <pc:sldMk cId="2065080401" sldId="2524"/>
            <ac:picMk id="12" creationId="{2F1E2BA3-E6A0-47B7-89E6-C64CAD98DAAA}"/>
          </ac:picMkLst>
        </pc:picChg>
        <pc:picChg chg="mod">
          <ac:chgData name="Vip Sitaraman" userId="b01f6d556a560638" providerId="LiveId" clId="{9A05AF82-38D8-4AC2-9B17-009CEE1FC3AF}" dt="2021-05-31T21:51:44.482" v="723" actId="207"/>
          <ac:picMkLst>
            <pc:docMk/>
            <pc:sldMk cId="2065080401" sldId="2524"/>
            <ac:picMk id="13" creationId="{1AA3D7A9-FB34-4ADB-A42E-FAC3810A7015}"/>
          </ac:picMkLst>
        </pc:picChg>
        <pc:picChg chg="mod">
          <ac:chgData name="Vip Sitaraman" userId="b01f6d556a560638" providerId="LiveId" clId="{9A05AF82-38D8-4AC2-9B17-009CEE1FC3AF}" dt="2021-05-31T21:51:44.482" v="723" actId="207"/>
          <ac:picMkLst>
            <pc:docMk/>
            <pc:sldMk cId="2065080401" sldId="2524"/>
            <ac:picMk id="14" creationId="{D6BF0880-F5C2-4820-A0EA-FF978824B32B}"/>
          </ac:picMkLst>
        </pc:picChg>
      </pc:sldChg>
      <pc:sldMasterChg chg="modSldLayout">
        <pc:chgData name="Vip Sitaraman" userId="b01f6d556a560638" providerId="LiveId" clId="{9A05AF82-38D8-4AC2-9B17-009CEE1FC3AF}" dt="2021-05-31T21:32:10.523" v="38" actId="207"/>
        <pc:sldMasterMkLst>
          <pc:docMk/>
          <pc:sldMasterMk cId="1495797249" sldId="2147483648"/>
        </pc:sldMasterMkLst>
        <pc:sldLayoutChg chg="delSp modSp mod setBg">
          <pc:chgData name="Vip Sitaraman" userId="b01f6d556a560638" providerId="LiveId" clId="{9A05AF82-38D8-4AC2-9B17-009CEE1FC3AF}" dt="2021-05-31T21:32:10.523" v="38" actId="207"/>
          <pc:sldLayoutMkLst>
            <pc:docMk/>
            <pc:sldMasterMk cId="1495797249" sldId="2147483648"/>
            <pc:sldLayoutMk cId="477917889" sldId="2147483661"/>
          </pc:sldLayoutMkLst>
          <pc:spChg chg="mod">
            <ac:chgData name="Vip Sitaraman" userId="b01f6d556a560638" providerId="LiveId" clId="{9A05AF82-38D8-4AC2-9B17-009CEE1FC3AF}" dt="2021-05-31T21:32:05.030" v="37" actId="207"/>
            <ac:spMkLst>
              <pc:docMk/>
              <pc:sldMasterMk cId="1495797249" sldId="2147483648"/>
              <pc:sldLayoutMk cId="477917889" sldId="2147483661"/>
              <ac:spMk id="3" creationId="{3E5C11FD-A578-415A-B731-6722F9376CE5}"/>
            </ac:spMkLst>
          </pc:spChg>
          <pc:spChg chg="mod">
            <ac:chgData name="Vip Sitaraman" userId="b01f6d556a560638" providerId="LiveId" clId="{9A05AF82-38D8-4AC2-9B17-009CEE1FC3AF}" dt="2021-05-31T21:32:10.523" v="38" actId="207"/>
            <ac:spMkLst>
              <pc:docMk/>
              <pc:sldMasterMk cId="1495797249" sldId="2147483648"/>
              <pc:sldLayoutMk cId="477917889" sldId="2147483661"/>
              <ac:spMk id="4" creationId="{9D1E4BB4-6AB1-4587-A92C-27B8961DF6F0}"/>
            </ac:spMkLst>
          </pc:spChg>
          <pc:spChg chg="mod">
            <ac:chgData name="Vip Sitaraman" userId="b01f6d556a560638" providerId="LiveId" clId="{9A05AF82-38D8-4AC2-9B17-009CEE1FC3AF}" dt="2021-05-31T21:32:10.523" v="38" actId="207"/>
            <ac:spMkLst>
              <pc:docMk/>
              <pc:sldMasterMk cId="1495797249" sldId="2147483648"/>
              <pc:sldLayoutMk cId="477917889" sldId="2147483661"/>
              <ac:spMk id="5" creationId="{695F0949-0CF0-4C23-9262-FD2E25608FFC}"/>
            </ac:spMkLst>
          </pc:spChg>
          <pc:spChg chg="mod">
            <ac:chgData name="Vip Sitaraman" userId="b01f6d556a560638" providerId="LiveId" clId="{9A05AF82-38D8-4AC2-9B17-009CEE1FC3AF}" dt="2021-05-31T21:32:10.523" v="38" actId="207"/>
            <ac:spMkLst>
              <pc:docMk/>
              <pc:sldMasterMk cId="1495797249" sldId="2147483648"/>
              <pc:sldLayoutMk cId="477917889" sldId="2147483661"/>
              <ac:spMk id="6" creationId="{8E02CEE4-2BAB-45DC-BD64-4AAD569B98E3}"/>
            </ac:spMkLst>
          </pc:spChg>
          <pc:spChg chg="del mod">
            <ac:chgData name="Vip Sitaraman" userId="b01f6d556a560638" providerId="LiveId" clId="{9A05AF82-38D8-4AC2-9B17-009CEE1FC3AF}" dt="2021-05-31T21:31:38.854" v="31" actId="478"/>
            <ac:spMkLst>
              <pc:docMk/>
              <pc:sldMasterMk cId="1495797249" sldId="2147483648"/>
              <pc:sldLayoutMk cId="477917889" sldId="2147483661"/>
              <ac:spMk id="7" creationId="{DCFB74B8-BAF9-4657-8519-9BA45D5D0A7D}"/>
            </ac:spMkLst>
          </pc:spChg>
          <pc:spChg chg="mod">
            <ac:chgData name="Vip Sitaraman" userId="b01f6d556a560638" providerId="LiveId" clId="{9A05AF82-38D8-4AC2-9B17-009CEE1FC3AF}" dt="2021-05-31T21:31:56.274" v="33" actId="207"/>
            <ac:spMkLst>
              <pc:docMk/>
              <pc:sldMasterMk cId="1495797249" sldId="2147483648"/>
              <pc:sldLayoutMk cId="477917889" sldId="2147483661"/>
              <ac:spMk id="11" creationId="{C4885C2A-D290-4BA0-95E7-B38D6976971A}"/>
            </ac:spMkLst>
          </pc:spChg>
          <pc:picChg chg="mod">
            <ac:chgData name="Vip Sitaraman" userId="b01f6d556a560638" providerId="LiveId" clId="{9A05AF82-38D8-4AC2-9B17-009CEE1FC3AF}" dt="2021-05-31T21:32:02.672" v="36" actId="1076"/>
            <ac:picMkLst>
              <pc:docMk/>
              <pc:sldMasterMk cId="1495797249" sldId="2147483648"/>
              <pc:sldLayoutMk cId="477917889" sldId="2147483661"/>
              <ac:picMk id="13" creationId="{950E2A84-E431-4EAF-8F1A-28B2F0F84A5D}"/>
            </ac:picMkLst>
          </pc:picChg>
          <pc:picChg chg="del">
            <ac:chgData name="Vip Sitaraman" userId="b01f6d556a560638" providerId="LiveId" clId="{9A05AF82-38D8-4AC2-9B17-009CEE1FC3AF}" dt="2021-05-31T21:30:37.681" v="27" actId="478"/>
            <ac:picMkLst>
              <pc:docMk/>
              <pc:sldMasterMk cId="1495797249" sldId="2147483648"/>
              <pc:sldLayoutMk cId="477917889" sldId="2147483661"/>
              <ac:picMk id="15" creationId="{265A0EBE-1A99-4902-9AEF-A732CA55C241}"/>
            </ac:picMkLst>
          </pc:picChg>
        </pc:sldLayoutChg>
      </pc:sldMasterChg>
    </pc:docChg>
  </pc:docChgLst>
  <pc:docChgLst>
    <pc:chgData name="Vip Sitaraman" userId="b01f6d556a560638" providerId="LiveId" clId="{C92DB4EE-D61D-4E4D-9799-E858C9DB422E}"/>
    <pc:docChg chg="undo redo custSel addSld delSld modSld sldOrd modMainMaster addSection modSection">
      <pc:chgData name="Vip Sitaraman" userId="b01f6d556a560638" providerId="LiveId" clId="{C92DB4EE-D61D-4E4D-9799-E858C9DB422E}" dt="2021-04-10T00:17:55.080" v="3539" actId="196"/>
      <pc:docMkLst>
        <pc:docMk/>
      </pc:docMkLst>
      <pc:sldChg chg="modSp mod ord modShow">
        <pc:chgData name="Vip Sitaraman" userId="b01f6d556a560638" providerId="LiveId" clId="{C92DB4EE-D61D-4E4D-9799-E858C9DB422E}" dt="2021-04-09T23:45:50.823" v="2974"/>
        <pc:sldMkLst>
          <pc:docMk/>
          <pc:sldMk cId="3629157376" sldId="256"/>
        </pc:sldMkLst>
        <pc:spChg chg="mod">
          <ac:chgData name="Vip Sitaraman" userId="b01f6d556a560638" providerId="LiveId" clId="{C92DB4EE-D61D-4E4D-9799-E858C9DB422E}" dt="2021-03-21T21:20:01.009" v="632" actId="1076"/>
          <ac:spMkLst>
            <pc:docMk/>
            <pc:sldMk cId="3629157376" sldId="256"/>
            <ac:spMk id="9" creationId="{34B9069C-9603-49DC-94A0-FF8ACC3D38AE}"/>
          </ac:spMkLst>
        </pc:spChg>
        <pc:spChg chg="mod">
          <ac:chgData name="Vip Sitaraman" userId="b01f6d556a560638" providerId="LiveId" clId="{C92DB4EE-D61D-4E4D-9799-E858C9DB422E}" dt="2021-03-21T21:19:58.505" v="630" actId="207"/>
          <ac:spMkLst>
            <pc:docMk/>
            <pc:sldMk cId="3629157376" sldId="256"/>
            <ac:spMk id="13" creationId="{9EEB015A-F900-4D9A-B424-D871A44B703A}"/>
          </ac:spMkLst>
        </pc:spChg>
        <pc:spChg chg="mod">
          <ac:chgData name="Vip Sitaraman" userId="b01f6d556a560638" providerId="LiveId" clId="{C92DB4EE-D61D-4E4D-9799-E858C9DB422E}" dt="2021-03-11T07:27:13.134" v="54" actId="20577"/>
          <ac:spMkLst>
            <pc:docMk/>
            <pc:sldMk cId="3629157376" sldId="256"/>
            <ac:spMk id="14" creationId="{38614D38-4F4A-4D87-B7A6-6C6ABC7A8EA4}"/>
          </ac:spMkLst>
        </pc:spChg>
        <pc:picChg chg="mod">
          <ac:chgData name="Vip Sitaraman" userId="b01f6d556a560638" providerId="LiveId" clId="{C92DB4EE-D61D-4E4D-9799-E858C9DB422E}" dt="2021-03-21T21:20:25.589" v="636" actId="1362"/>
          <ac:picMkLst>
            <pc:docMk/>
            <pc:sldMk cId="3629157376" sldId="256"/>
            <ac:picMk id="4" creationId="{0815C9BC-D2AA-434A-9989-6CB6E59FB137}"/>
          </ac:picMkLst>
        </pc:picChg>
      </pc:sldChg>
      <pc:sldChg chg="delSp modSp add del mod modClrScheme chgLayout">
        <pc:chgData name="Vip Sitaraman" userId="b01f6d556a560638" providerId="LiveId" clId="{C92DB4EE-D61D-4E4D-9799-E858C9DB422E}" dt="2021-03-21T21:03:49.075" v="298" actId="47"/>
        <pc:sldMkLst>
          <pc:docMk/>
          <pc:sldMk cId="637875962" sldId="258"/>
        </pc:sldMkLst>
        <pc:spChg chg="del">
          <ac:chgData name="Vip Sitaraman" userId="b01f6d556a560638" providerId="LiveId" clId="{C92DB4EE-D61D-4E4D-9799-E858C9DB422E}" dt="2021-03-11T07:36:02.271" v="147" actId="478"/>
          <ac:spMkLst>
            <pc:docMk/>
            <pc:sldMk cId="637875962" sldId="258"/>
            <ac:spMk id="4" creationId="{3839C22B-7623-4502-8329-A149A8E93D27}"/>
          </ac:spMkLst>
        </pc:spChg>
        <pc:spChg chg="del">
          <ac:chgData name="Vip Sitaraman" userId="b01f6d556a560638" providerId="LiveId" clId="{C92DB4EE-D61D-4E4D-9799-E858C9DB422E}" dt="2021-03-11T07:36:02.271" v="147" actId="478"/>
          <ac:spMkLst>
            <pc:docMk/>
            <pc:sldMk cId="637875962" sldId="258"/>
            <ac:spMk id="5" creationId="{99DC75A7-52D3-4217-9E68-216D1E0043B5}"/>
          </ac:spMkLst>
        </pc:spChg>
        <pc:spChg chg="mod">
          <ac:chgData name="Vip Sitaraman" userId="b01f6d556a560638" providerId="LiveId" clId="{C92DB4EE-D61D-4E4D-9799-E858C9DB422E}" dt="2021-03-11T07:36:09.219" v="150" actId="1076"/>
          <ac:spMkLst>
            <pc:docMk/>
            <pc:sldMk cId="637875962" sldId="258"/>
            <ac:spMk id="7" creationId="{45EC7906-B5F7-49C7-A339-4CE5222A8EDC}"/>
          </ac:spMkLst>
        </pc:spChg>
        <pc:spChg chg="mod ord">
          <ac:chgData name="Vip Sitaraman" userId="b01f6d556a560638" providerId="LiveId" clId="{C92DB4EE-D61D-4E4D-9799-E858C9DB422E}" dt="2021-03-11T07:36:31.458" v="156" actId="700"/>
          <ac:spMkLst>
            <pc:docMk/>
            <pc:sldMk cId="637875962" sldId="258"/>
            <ac:spMk id="10" creationId="{50A43204-8A2C-465C-9508-D2927AE8B287}"/>
          </ac:spMkLst>
        </pc:spChg>
        <pc:spChg chg="mod ord">
          <ac:chgData name="Vip Sitaraman" userId="b01f6d556a560638" providerId="LiveId" clId="{C92DB4EE-D61D-4E4D-9799-E858C9DB422E}" dt="2021-03-11T07:36:31.458" v="156" actId="700"/>
          <ac:spMkLst>
            <pc:docMk/>
            <pc:sldMk cId="637875962" sldId="258"/>
            <ac:spMk id="11" creationId="{5EFB5DEC-356A-4DD7-9F55-22CBE47CB3FE}"/>
          </ac:spMkLst>
        </pc:spChg>
        <pc:spChg chg="del">
          <ac:chgData name="Vip Sitaraman" userId="b01f6d556a560638" providerId="LiveId" clId="{C92DB4EE-D61D-4E4D-9799-E858C9DB422E}" dt="2021-03-21T20:59:21.147" v="284" actId="478"/>
          <ac:spMkLst>
            <pc:docMk/>
            <pc:sldMk cId="637875962" sldId="258"/>
            <ac:spMk id="69" creationId="{05185D82-2B1B-459D-B42B-C6CAE4845C88}"/>
          </ac:spMkLst>
        </pc:spChg>
        <pc:grpChg chg="del">
          <ac:chgData name="Vip Sitaraman" userId="b01f6d556a560638" providerId="LiveId" clId="{C92DB4EE-D61D-4E4D-9799-E858C9DB422E}" dt="2021-03-11T07:36:04.294" v="148" actId="478"/>
          <ac:grpSpMkLst>
            <pc:docMk/>
            <pc:sldMk cId="637875962" sldId="258"/>
            <ac:grpSpMk id="21" creationId="{BE4A7556-0CF0-475E-8AA1-EFFD436E764F}"/>
          </ac:grpSpMkLst>
        </pc:grpChg>
        <pc:grpChg chg="del">
          <ac:chgData name="Vip Sitaraman" userId="b01f6d556a560638" providerId="LiveId" clId="{C92DB4EE-D61D-4E4D-9799-E858C9DB422E}" dt="2021-03-21T20:59:21.147" v="284" actId="478"/>
          <ac:grpSpMkLst>
            <pc:docMk/>
            <pc:sldMk cId="637875962" sldId="258"/>
            <ac:grpSpMk id="75" creationId="{E957A9D6-35EF-40DE-BEB8-6AB98EC32157}"/>
          </ac:grpSpMkLst>
        </pc:grpChg>
        <pc:grpChg chg="del mod">
          <ac:chgData name="Vip Sitaraman" userId="b01f6d556a560638" providerId="LiveId" clId="{C92DB4EE-D61D-4E4D-9799-E858C9DB422E}" dt="2021-03-21T21:00:09.570" v="296" actId="21"/>
          <ac:grpSpMkLst>
            <pc:docMk/>
            <pc:sldMk cId="637875962" sldId="258"/>
            <ac:grpSpMk id="76" creationId="{8FFEE94F-7E5E-437F-B208-9642B8E7D401}"/>
          </ac:grpSpMkLst>
        </pc:grpChg>
        <pc:picChg chg="mod ord">
          <ac:chgData name="Vip Sitaraman" userId="b01f6d556a560638" providerId="LiveId" clId="{C92DB4EE-D61D-4E4D-9799-E858C9DB422E}" dt="2021-03-21T20:59:57.547" v="293" actId="1036"/>
          <ac:picMkLst>
            <pc:docMk/>
            <pc:sldMk cId="637875962" sldId="258"/>
            <ac:picMk id="35" creationId="{6E4FB36E-80A2-465B-8EE1-0862362868F7}"/>
          </ac:picMkLst>
        </pc:picChg>
        <pc:picChg chg="mod ord">
          <ac:chgData name="Vip Sitaraman" userId="b01f6d556a560638" providerId="LiveId" clId="{C92DB4EE-D61D-4E4D-9799-E858C9DB422E}" dt="2021-03-21T20:59:43.989" v="285" actId="14826"/>
          <ac:picMkLst>
            <pc:docMk/>
            <pc:sldMk cId="637875962" sldId="258"/>
            <ac:picMk id="50" creationId="{5DF50741-BFD5-4549-8955-3E3871D6F2FE}"/>
          </ac:picMkLst>
        </pc:picChg>
        <pc:picChg chg="del">
          <ac:chgData name="Vip Sitaraman" userId="b01f6d556a560638" providerId="LiveId" clId="{C92DB4EE-D61D-4E4D-9799-E858C9DB422E}" dt="2021-03-21T20:59:19.475" v="283" actId="478"/>
          <ac:picMkLst>
            <pc:docMk/>
            <pc:sldMk cId="637875962" sldId="258"/>
            <ac:picMk id="51" creationId="{45B809C8-6B87-4B19-A248-6B5A5E9AD1C8}"/>
          </ac:picMkLst>
        </pc:picChg>
      </pc:sldChg>
      <pc:sldChg chg="addSp delSp modSp add mod modShow">
        <pc:chgData name="Vip Sitaraman" userId="b01f6d556a560638" providerId="LiveId" clId="{C92DB4EE-D61D-4E4D-9799-E858C9DB422E}" dt="2021-04-09T08:02:21.411" v="2837" actId="729"/>
        <pc:sldMkLst>
          <pc:docMk/>
          <pc:sldMk cId="3342797346" sldId="259"/>
        </pc:sldMkLst>
        <pc:spChg chg="mod topLvl">
          <ac:chgData name="Vip Sitaraman" userId="b01f6d556a560638" providerId="LiveId" clId="{C92DB4EE-D61D-4E4D-9799-E858C9DB422E}" dt="2021-04-09T07:37:57.994" v="1678" actId="165"/>
          <ac:spMkLst>
            <pc:docMk/>
            <pc:sldMk cId="3342797346" sldId="259"/>
            <ac:spMk id="3" creationId="{B5780B5C-8B9A-46CF-945D-0CA13EAAA166}"/>
          </ac:spMkLst>
        </pc:spChg>
        <pc:spChg chg="del">
          <ac:chgData name="Vip Sitaraman" userId="b01f6d556a560638" providerId="LiveId" clId="{C92DB4EE-D61D-4E4D-9799-E858C9DB422E}" dt="2021-03-11T07:37:57.839" v="174" actId="478"/>
          <ac:spMkLst>
            <pc:docMk/>
            <pc:sldMk cId="3342797346" sldId="259"/>
            <ac:spMk id="4" creationId="{3839C22B-7623-4502-8329-A149A8E93D27}"/>
          </ac:spMkLst>
        </pc:spChg>
        <pc:spChg chg="del">
          <ac:chgData name="Vip Sitaraman" userId="b01f6d556a560638" providerId="LiveId" clId="{C92DB4EE-D61D-4E4D-9799-E858C9DB422E}" dt="2021-03-11T07:37:57.839" v="174" actId="478"/>
          <ac:spMkLst>
            <pc:docMk/>
            <pc:sldMk cId="3342797346" sldId="259"/>
            <ac:spMk id="5" creationId="{99DC75A7-52D3-4217-9E68-216D1E0043B5}"/>
          </ac:spMkLst>
        </pc:spChg>
        <pc:spChg chg="mod">
          <ac:chgData name="Vip Sitaraman" userId="b01f6d556a560638" providerId="LiveId" clId="{C92DB4EE-D61D-4E4D-9799-E858C9DB422E}" dt="2021-04-09T07:38:04.204" v="1681" actId="165"/>
          <ac:spMkLst>
            <pc:docMk/>
            <pc:sldMk cId="3342797346" sldId="259"/>
            <ac:spMk id="6" creationId="{9ACC1B48-1AB2-4B74-B47F-0217F49981E8}"/>
          </ac:spMkLst>
        </pc:spChg>
        <pc:spChg chg="mod">
          <ac:chgData name="Vip Sitaraman" userId="b01f6d556a560638" providerId="LiveId" clId="{C92DB4EE-D61D-4E4D-9799-E858C9DB422E}" dt="2021-04-09T07:38:04.204" v="1681" actId="165"/>
          <ac:spMkLst>
            <pc:docMk/>
            <pc:sldMk cId="3342797346" sldId="259"/>
            <ac:spMk id="7" creationId="{76BBB6AC-7EF4-4BA6-8C36-D0566D38F0BF}"/>
          </ac:spMkLst>
        </pc:spChg>
        <pc:spChg chg="mod">
          <ac:chgData name="Vip Sitaraman" userId="b01f6d556a560638" providerId="LiveId" clId="{C92DB4EE-D61D-4E4D-9799-E858C9DB422E}" dt="2021-04-09T07:38:04.204" v="1681" actId="165"/>
          <ac:spMkLst>
            <pc:docMk/>
            <pc:sldMk cId="3342797346" sldId="259"/>
            <ac:spMk id="8" creationId="{03413B22-F405-45FC-ABBA-4567A262F1DB}"/>
          </ac:spMkLst>
        </pc:spChg>
        <pc:spChg chg="mod">
          <ac:chgData name="Vip Sitaraman" userId="b01f6d556a560638" providerId="LiveId" clId="{C92DB4EE-D61D-4E4D-9799-E858C9DB422E}" dt="2021-04-09T07:38:04.204" v="1681" actId="165"/>
          <ac:spMkLst>
            <pc:docMk/>
            <pc:sldMk cId="3342797346" sldId="259"/>
            <ac:spMk id="9" creationId="{107A12AA-9399-4DC2-94D5-63F0613991DD}"/>
          </ac:spMkLst>
        </pc:spChg>
        <pc:spChg chg="mod topLvl">
          <ac:chgData name="Vip Sitaraman" userId="b01f6d556a560638" providerId="LiveId" clId="{C92DB4EE-D61D-4E4D-9799-E858C9DB422E}" dt="2021-04-09T07:38:04.204" v="1681" actId="165"/>
          <ac:spMkLst>
            <pc:docMk/>
            <pc:sldMk cId="3342797346" sldId="259"/>
            <ac:spMk id="12" creationId="{FBE0E1CE-254E-4447-B8E5-97A173C4492A}"/>
          </ac:spMkLst>
        </pc:spChg>
        <pc:spChg chg="mod">
          <ac:chgData name="Vip Sitaraman" userId="b01f6d556a560638" providerId="LiveId" clId="{C92DB4EE-D61D-4E4D-9799-E858C9DB422E}" dt="2021-04-09T07:37:57.994" v="1678" actId="165"/>
          <ac:spMkLst>
            <pc:docMk/>
            <pc:sldMk cId="3342797346" sldId="259"/>
            <ac:spMk id="21" creationId="{A15587A2-313D-4054-82C8-887E57537FBE}"/>
          </ac:spMkLst>
        </pc:spChg>
        <pc:spChg chg="mod">
          <ac:chgData name="Vip Sitaraman" userId="b01f6d556a560638" providerId="LiveId" clId="{C92DB4EE-D61D-4E4D-9799-E858C9DB422E}" dt="2021-04-09T07:37:57.994" v="1678" actId="165"/>
          <ac:spMkLst>
            <pc:docMk/>
            <pc:sldMk cId="3342797346" sldId="259"/>
            <ac:spMk id="28" creationId="{35746C92-17F2-461D-A6F9-74C1628EF5BF}"/>
          </ac:spMkLst>
        </pc:spChg>
        <pc:spChg chg="mod">
          <ac:chgData name="Vip Sitaraman" userId="b01f6d556a560638" providerId="LiveId" clId="{C92DB4EE-D61D-4E4D-9799-E858C9DB422E}" dt="2021-04-09T07:37:57.994" v="1678" actId="165"/>
          <ac:spMkLst>
            <pc:docMk/>
            <pc:sldMk cId="3342797346" sldId="259"/>
            <ac:spMk id="30" creationId="{F1C43606-0528-49BA-8BFC-389D07011F2C}"/>
          </ac:spMkLst>
        </pc:spChg>
        <pc:spChg chg="mod">
          <ac:chgData name="Vip Sitaraman" userId="b01f6d556a560638" providerId="LiveId" clId="{C92DB4EE-D61D-4E4D-9799-E858C9DB422E}" dt="2021-04-09T07:37:57.994" v="1678" actId="165"/>
          <ac:spMkLst>
            <pc:docMk/>
            <pc:sldMk cId="3342797346" sldId="259"/>
            <ac:spMk id="31" creationId="{8C72F741-E010-410C-BDF2-B24F16A7618F}"/>
          </ac:spMkLst>
        </pc:spChg>
        <pc:spChg chg="mod">
          <ac:chgData name="Vip Sitaraman" userId="b01f6d556a560638" providerId="LiveId" clId="{C92DB4EE-D61D-4E4D-9799-E858C9DB422E}" dt="2021-04-09T07:37:57.994" v="1678" actId="165"/>
          <ac:spMkLst>
            <pc:docMk/>
            <pc:sldMk cId="3342797346" sldId="259"/>
            <ac:spMk id="32" creationId="{30305F0F-02AF-4FA9-AE61-A13CD26B683D}"/>
          </ac:spMkLst>
        </pc:spChg>
        <pc:spChg chg="mod">
          <ac:chgData name="Vip Sitaraman" userId="b01f6d556a560638" providerId="LiveId" clId="{C92DB4EE-D61D-4E4D-9799-E858C9DB422E}" dt="2021-04-09T07:38:04.204" v="1681" actId="165"/>
          <ac:spMkLst>
            <pc:docMk/>
            <pc:sldMk cId="3342797346" sldId="259"/>
            <ac:spMk id="38" creationId="{95A8C81D-AF9E-4F4D-8166-15AE0E985F01}"/>
          </ac:spMkLst>
        </pc:spChg>
        <pc:spChg chg="mod">
          <ac:chgData name="Vip Sitaraman" userId="b01f6d556a560638" providerId="LiveId" clId="{C92DB4EE-D61D-4E4D-9799-E858C9DB422E}" dt="2021-04-09T07:38:04.204" v="1681" actId="165"/>
          <ac:spMkLst>
            <pc:docMk/>
            <pc:sldMk cId="3342797346" sldId="259"/>
            <ac:spMk id="39" creationId="{93647923-CBB7-46F2-B3B6-B27D8145B432}"/>
          </ac:spMkLst>
        </pc:spChg>
        <pc:spChg chg="mod">
          <ac:chgData name="Vip Sitaraman" userId="b01f6d556a560638" providerId="LiveId" clId="{C92DB4EE-D61D-4E4D-9799-E858C9DB422E}" dt="2021-04-09T07:37:57.994" v="1678" actId="165"/>
          <ac:spMkLst>
            <pc:docMk/>
            <pc:sldMk cId="3342797346" sldId="259"/>
            <ac:spMk id="48" creationId="{B5541AA6-282F-483C-A607-0A5C9C2F8168}"/>
          </ac:spMkLst>
        </pc:spChg>
        <pc:spChg chg="mod">
          <ac:chgData name="Vip Sitaraman" userId="b01f6d556a560638" providerId="LiveId" clId="{C92DB4EE-D61D-4E4D-9799-E858C9DB422E}" dt="2021-04-09T07:37:57.994" v="1678" actId="165"/>
          <ac:spMkLst>
            <pc:docMk/>
            <pc:sldMk cId="3342797346" sldId="259"/>
            <ac:spMk id="50" creationId="{8BDC5649-0C0F-4386-9C27-D7EF77107665}"/>
          </ac:spMkLst>
        </pc:spChg>
        <pc:spChg chg="mod">
          <ac:chgData name="Vip Sitaraman" userId="b01f6d556a560638" providerId="LiveId" clId="{C92DB4EE-D61D-4E4D-9799-E858C9DB422E}" dt="2021-04-09T07:37:57.994" v="1678" actId="165"/>
          <ac:spMkLst>
            <pc:docMk/>
            <pc:sldMk cId="3342797346" sldId="259"/>
            <ac:spMk id="51" creationId="{82FD9BBF-7B2A-4812-AE6D-BA63046C468B}"/>
          </ac:spMkLst>
        </pc:spChg>
        <pc:spChg chg="mod">
          <ac:chgData name="Vip Sitaraman" userId="b01f6d556a560638" providerId="LiveId" clId="{C92DB4EE-D61D-4E4D-9799-E858C9DB422E}" dt="2021-04-09T07:37:57.994" v="1678" actId="165"/>
          <ac:spMkLst>
            <pc:docMk/>
            <pc:sldMk cId="3342797346" sldId="259"/>
            <ac:spMk id="52" creationId="{F5A82CE6-3358-4868-9078-CAE256632A22}"/>
          </ac:spMkLst>
        </pc:spChg>
        <pc:spChg chg="mod">
          <ac:chgData name="Vip Sitaraman" userId="b01f6d556a560638" providerId="LiveId" clId="{C92DB4EE-D61D-4E4D-9799-E858C9DB422E}" dt="2021-04-09T07:37:57.994" v="1678" actId="165"/>
          <ac:spMkLst>
            <pc:docMk/>
            <pc:sldMk cId="3342797346" sldId="259"/>
            <ac:spMk id="53" creationId="{D17273E0-1F3F-4D4A-BD21-5A055A9D0BAD}"/>
          </ac:spMkLst>
        </pc:spChg>
        <pc:spChg chg="mod">
          <ac:chgData name="Vip Sitaraman" userId="b01f6d556a560638" providerId="LiveId" clId="{C92DB4EE-D61D-4E4D-9799-E858C9DB422E}" dt="2021-04-09T07:37:57.994" v="1678" actId="165"/>
          <ac:spMkLst>
            <pc:docMk/>
            <pc:sldMk cId="3342797346" sldId="259"/>
            <ac:spMk id="57" creationId="{8DA7F397-C442-48AC-A8E1-D9F2B512C628}"/>
          </ac:spMkLst>
        </pc:spChg>
        <pc:grpChg chg="add del mod">
          <ac:chgData name="Vip Sitaraman" userId="b01f6d556a560638" providerId="LiveId" clId="{C92DB4EE-D61D-4E4D-9799-E858C9DB422E}" dt="2021-04-09T07:37:57.994" v="1678" actId="165"/>
          <ac:grpSpMkLst>
            <pc:docMk/>
            <pc:sldMk cId="3342797346" sldId="259"/>
            <ac:grpSpMk id="4" creationId="{D10E120C-2DF5-4CC6-8151-D31F9C5EBBD5}"/>
          </ac:grpSpMkLst>
        </pc:grpChg>
        <pc:grpChg chg="add del mod">
          <ac:chgData name="Vip Sitaraman" userId="b01f6d556a560638" providerId="LiveId" clId="{C92DB4EE-D61D-4E4D-9799-E858C9DB422E}" dt="2021-04-09T07:38:04.204" v="1681" actId="165"/>
          <ac:grpSpMkLst>
            <pc:docMk/>
            <pc:sldMk cId="3342797346" sldId="259"/>
            <ac:grpSpMk id="5" creationId="{CE6950A4-C069-4F3D-863B-978A75AE59B3}"/>
          </ac:grpSpMkLst>
        </pc:grpChg>
        <pc:grpChg chg="mod topLvl">
          <ac:chgData name="Vip Sitaraman" userId="b01f6d556a560638" providerId="LiveId" clId="{C92DB4EE-D61D-4E4D-9799-E858C9DB422E}" dt="2021-04-09T07:38:04.204" v="1681" actId="165"/>
          <ac:grpSpMkLst>
            <pc:docMk/>
            <pc:sldMk cId="3342797346" sldId="259"/>
            <ac:grpSpMk id="10" creationId="{32546174-C994-4599-BC5F-48C113207A55}"/>
          </ac:grpSpMkLst>
        </pc:grpChg>
        <pc:grpChg chg="mod topLvl">
          <ac:chgData name="Vip Sitaraman" userId="b01f6d556a560638" providerId="LiveId" clId="{C92DB4EE-D61D-4E4D-9799-E858C9DB422E}" dt="2021-04-09T07:38:04.204" v="1681" actId="165"/>
          <ac:grpSpMkLst>
            <pc:docMk/>
            <pc:sldMk cId="3342797346" sldId="259"/>
            <ac:grpSpMk id="11" creationId="{2A9A8FDB-03CC-46F8-9A7A-093583DAD972}"/>
          </ac:grpSpMkLst>
        </pc:grpChg>
        <pc:grpChg chg="mod">
          <ac:chgData name="Vip Sitaraman" userId="b01f6d556a560638" providerId="LiveId" clId="{C92DB4EE-D61D-4E4D-9799-E858C9DB422E}" dt="2021-04-09T07:37:57.994" v="1678" actId="165"/>
          <ac:grpSpMkLst>
            <pc:docMk/>
            <pc:sldMk cId="3342797346" sldId="259"/>
            <ac:grpSpMk id="29" creationId="{15FC4A9B-8D98-41C3-BB7A-11F5B92A685E}"/>
          </ac:grpSpMkLst>
        </pc:grpChg>
        <pc:grpChg chg="mod topLvl">
          <ac:chgData name="Vip Sitaraman" userId="b01f6d556a560638" providerId="LiveId" clId="{C92DB4EE-D61D-4E4D-9799-E858C9DB422E}" dt="2021-04-09T07:38:04.204" v="1681" actId="165"/>
          <ac:grpSpMkLst>
            <pc:docMk/>
            <pc:sldMk cId="3342797346" sldId="259"/>
            <ac:grpSpMk id="37" creationId="{A382E8EC-B5D8-4B8A-AD2E-AACA21E5F3DB}"/>
          </ac:grpSpMkLst>
        </pc:grpChg>
        <pc:grpChg chg="mod topLvl">
          <ac:chgData name="Vip Sitaraman" userId="b01f6d556a560638" providerId="LiveId" clId="{C92DB4EE-D61D-4E4D-9799-E858C9DB422E}" dt="2021-04-09T07:37:57.994" v="1678" actId="165"/>
          <ac:grpSpMkLst>
            <pc:docMk/>
            <pc:sldMk cId="3342797346" sldId="259"/>
            <ac:grpSpMk id="43" creationId="{8B60B25D-4F80-4FD3-A182-45C7B1A61446}"/>
          </ac:grpSpMkLst>
        </pc:grpChg>
        <pc:grpChg chg="mod">
          <ac:chgData name="Vip Sitaraman" userId="b01f6d556a560638" providerId="LiveId" clId="{C92DB4EE-D61D-4E4D-9799-E858C9DB422E}" dt="2021-04-09T07:37:57.994" v="1678" actId="165"/>
          <ac:grpSpMkLst>
            <pc:docMk/>
            <pc:sldMk cId="3342797346" sldId="259"/>
            <ac:grpSpMk id="49" creationId="{CBEE1ADD-1877-4FD9-AC8C-5917CA31DA2F}"/>
          </ac:grpSpMkLst>
        </pc:grpChg>
        <pc:graphicFrameChg chg="mod topLvl">
          <ac:chgData name="Vip Sitaraman" userId="b01f6d556a560638" providerId="LiveId" clId="{C92DB4EE-D61D-4E4D-9799-E858C9DB422E}" dt="2021-04-09T07:38:04.204" v="1681" actId="165"/>
          <ac:graphicFrameMkLst>
            <pc:docMk/>
            <pc:sldMk cId="3342797346" sldId="259"/>
            <ac:graphicFrameMk id="15" creationId="{F022A8FC-8975-406D-9E3D-159F50713910}"/>
          </ac:graphicFrameMkLst>
        </pc:graphicFrameChg>
        <pc:cxnChg chg="mod">
          <ac:chgData name="Vip Sitaraman" userId="b01f6d556a560638" providerId="LiveId" clId="{C92DB4EE-D61D-4E4D-9799-E858C9DB422E}" dt="2021-04-09T07:37:57.994" v="1678" actId="165"/>
          <ac:cxnSpMkLst>
            <pc:docMk/>
            <pc:sldMk cId="3342797346" sldId="259"/>
            <ac:cxnSpMk id="42" creationId="{8E1189A3-F643-41DF-A688-6DEFC7216AEA}"/>
          </ac:cxnSpMkLst>
        </pc:cxnChg>
        <pc:cxnChg chg="mod">
          <ac:chgData name="Vip Sitaraman" userId="b01f6d556a560638" providerId="LiveId" clId="{C92DB4EE-D61D-4E4D-9799-E858C9DB422E}" dt="2021-04-09T07:37:57.994" v="1678" actId="165"/>
          <ac:cxnSpMkLst>
            <pc:docMk/>
            <pc:sldMk cId="3342797346" sldId="259"/>
            <ac:cxnSpMk id="59" creationId="{8EF93973-E69C-41C2-B94C-56883C576E39}"/>
          </ac:cxnSpMkLst>
        </pc:cxnChg>
      </pc:sldChg>
      <pc:sldChg chg="addSp delSp modSp add mod modShow">
        <pc:chgData name="Vip Sitaraman" userId="b01f6d556a560638" providerId="LiveId" clId="{C92DB4EE-D61D-4E4D-9799-E858C9DB422E}" dt="2021-04-10T00:07:15.108" v="3279"/>
        <pc:sldMkLst>
          <pc:docMk/>
          <pc:sldMk cId="2809437451" sldId="260"/>
        </pc:sldMkLst>
        <pc:spChg chg="del">
          <ac:chgData name="Vip Sitaraman" userId="b01f6d556a560638" providerId="LiveId" clId="{C92DB4EE-D61D-4E4D-9799-E858C9DB422E}" dt="2021-04-09T16:35:42.676" v="2892" actId="478"/>
          <ac:spMkLst>
            <pc:docMk/>
            <pc:sldMk cId="2809437451" sldId="260"/>
            <ac:spMk id="5" creationId="{D0822D29-D2C4-44EC-AABC-21CAD3F6B547}"/>
          </ac:spMkLst>
        </pc:spChg>
        <pc:grpChg chg="del">
          <ac:chgData name="Vip Sitaraman" userId="b01f6d556a560638" providerId="LiveId" clId="{C92DB4EE-D61D-4E4D-9799-E858C9DB422E}" dt="2021-03-21T21:05:34.045" v="318" actId="478"/>
          <ac:grpSpMkLst>
            <pc:docMk/>
            <pc:sldMk cId="2809437451" sldId="260"/>
            <ac:grpSpMk id="4" creationId="{9FF417F4-AAF4-4916-A0A7-5AA1FAA7DA87}"/>
          </ac:grpSpMkLst>
        </pc:grpChg>
        <pc:grpChg chg="mod ord">
          <ac:chgData name="Vip Sitaraman" userId="b01f6d556a560638" providerId="LiveId" clId="{C92DB4EE-D61D-4E4D-9799-E858C9DB422E}" dt="2021-03-21T21:09:29.041" v="376" actId="196"/>
          <ac:grpSpMkLst>
            <pc:docMk/>
            <pc:sldMk cId="2809437451" sldId="260"/>
            <ac:grpSpMk id="10" creationId="{BE554E56-0D14-478C-9084-BB9592182168}"/>
          </ac:grpSpMkLst>
        </pc:grpChg>
        <pc:grpChg chg="del">
          <ac:chgData name="Vip Sitaraman" userId="b01f6d556a560638" providerId="LiveId" clId="{C92DB4EE-D61D-4E4D-9799-E858C9DB422E}" dt="2021-03-21T21:05:33.060" v="317" actId="478"/>
          <ac:grpSpMkLst>
            <pc:docMk/>
            <pc:sldMk cId="2809437451" sldId="260"/>
            <ac:grpSpMk id="17" creationId="{12EC4F0F-6CFA-48FD-AE3E-08E9A2A8AB2D}"/>
          </ac:grpSpMkLst>
        </pc:grpChg>
        <pc:graphicFrameChg chg="mod modGraphic">
          <ac:chgData name="Vip Sitaraman" userId="b01f6d556a560638" providerId="LiveId" clId="{C92DB4EE-D61D-4E4D-9799-E858C9DB422E}" dt="2021-04-09T03:14:38.311" v="825" actId="20577"/>
          <ac:graphicFrameMkLst>
            <pc:docMk/>
            <pc:sldMk cId="2809437451" sldId="260"/>
            <ac:graphicFrameMk id="9" creationId="{5A20371C-7E50-4E2A-A256-F8E04FE8B018}"/>
          </ac:graphicFrameMkLst>
        </pc:graphicFrameChg>
        <pc:picChg chg="mod">
          <ac:chgData name="Vip Sitaraman" userId="b01f6d556a560638" providerId="LiveId" clId="{C92DB4EE-D61D-4E4D-9799-E858C9DB422E}" dt="2021-04-09T07:53:04.880" v="2430" actId="207"/>
          <ac:picMkLst>
            <pc:docMk/>
            <pc:sldMk cId="2809437451" sldId="260"/>
            <ac:picMk id="13" creationId="{5E209BCD-50FD-496D-BEC9-2614C395248F}"/>
          </ac:picMkLst>
        </pc:picChg>
        <pc:picChg chg="mod">
          <ac:chgData name="Vip Sitaraman" userId="b01f6d556a560638" providerId="LiveId" clId="{C92DB4EE-D61D-4E4D-9799-E858C9DB422E}" dt="2021-04-10T00:07:15.108" v="3279"/>
          <ac:picMkLst>
            <pc:docMk/>
            <pc:sldMk cId="2809437451" sldId="260"/>
            <ac:picMk id="14" creationId="{A29E4CBB-A2E8-4659-B863-21F3862BFE26}"/>
          </ac:picMkLst>
        </pc:picChg>
        <pc:picChg chg="add mod">
          <ac:chgData name="Vip Sitaraman" userId="b01f6d556a560638" providerId="LiveId" clId="{C92DB4EE-D61D-4E4D-9799-E858C9DB422E}" dt="2021-04-09T07:53:04.880" v="2430" actId="207"/>
          <ac:picMkLst>
            <pc:docMk/>
            <pc:sldMk cId="2809437451" sldId="260"/>
            <ac:picMk id="22" creationId="{B856FCB6-FC05-41BF-A67A-88B0D8356641}"/>
          </ac:picMkLst>
        </pc:picChg>
        <pc:picChg chg="add mod">
          <ac:chgData name="Vip Sitaraman" userId="b01f6d556a560638" providerId="LiveId" clId="{C92DB4EE-D61D-4E4D-9799-E858C9DB422E}" dt="2021-04-09T07:53:04.880" v="2430" actId="207"/>
          <ac:picMkLst>
            <pc:docMk/>
            <pc:sldMk cId="2809437451" sldId="260"/>
            <ac:picMk id="26" creationId="{1C9366B6-8A38-4024-BBA7-0B32F74B3097}"/>
          </ac:picMkLst>
        </pc:picChg>
      </pc:sldChg>
      <pc:sldChg chg="delSp modSp add mod modShow">
        <pc:chgData name="Vip Sitaraman" userId="b01f6d556a560638" providerId="LiveId" clId="{C92DB4EE-D61D-4E4D-9799-E858C9DB422E}" dt="2021-04-09T16:36:40.276" v="2901" actId="478"/>
        <pc:sldMkLst>
          <pc:docMk/>
          <pc:sldMk cId="2985752406" sldId="261"/>
        </pc:sldMkLst>
        <pc:spChg chg="del">
          <ac:chgData name="Vip Sitaraman" userId="b01f6d556a560638" providerId="LiveId" clId="{C92DB4EE-D61D-4E4D-9799-E858C9DB422E}" dt="2021-04-09T16:36:40.276" v="2901" actId="478"/>
          <ac:spMkLst>
            <pc:docMk/>
            <pc:sldMk cId="2985752406" sldId="261"/>
            <ac:spMk id="5" creationId="{B83E1A62-30D8-44E7-8D97-4F554DD5655D}"/>
          </ac:spMkLst>
        </pc:spChg>
        <pc:spChg chg="mod">
          <ac:chgData name="Vip Sitaraman" userId="b01f6d556a560638" providerId="LiveId" clId="{C92DB4EE-D61D-4E4D-9799-E858C9DB422E}" dt="2021-04-09T07:59:12.180" v="2640" actId="20577"/>
          <ac:spMkLst>
            <pc:docMk/>
            <pc:sldMk cId="2985752406" sldId="261"/>
            <ac:spMk id="7" creationId="{D3332789-FA8E-4A22-B94E-2D0FB597FD03}"/>
          </ac:spMkLst>
        </pc:spChg>
        <pc:spChg chg="mod">
          <ac:chgData name="Vip Sitaraman" userId="b01f6d556a560638" providerId="LiveId" clId="{C92DB4EE-D61D-4E4D-9799-E858C9DB422E}" dt="2021-04-09T07:59:05.797" v="2630"/>
          <ac:spMkLst>
            <pc:docMk/>
            <pc:sldMk cId="2985752406" sldId="261"/>
            <ac:spMk id="9" creationId="{7C3AE0CB-22F1-434A-8421-06203B5252FD}"/>
          </ac:spMkLst>
        </pc:spChg>
        <pc:graphicFrameChg chg="mod modGraphic">
          <ac:chgData name="Vip Sitaraman" userId="b01f6d556a560638" providerId="LiveId" clId="{C92DB4EE-D61D-4E4D-9799-E858C9DB422E}" dt="2021-04-09T07:58:38.505" v="2624" actId="403"/>
          <ac:graphicFrameMkLst>
            <pc:docMk/>
            <pc:sldMk cId="2985752406" sldId="261"/>
            <ac:graphicFrameMk id="12" creationId="{077A04F5-D190-4089-845C-CCE23EBF7B36}"/>
          </ac:graphicFrameMkLst>
        </pc:graphicFrameChg>
      </pc:sldChg>
      <pc:sldChg chg="addSp delSp modSp add mod ord setBg modShow chgLayout">
        <pc:chgData name="Vip Sitaraman" userId="b01f6d556a560638" providerId="LiveId" clId="{C92DB4EE-D61D-4E4D-9799-E858C9DB422E}" dt="2021-04-09T16:33:28.985" v="2847"/>
        <pc:sldMkLst>
          <pc:docMk/>
          <pc:sldMk cId="272943668" sldId="262"/>
        </pc:sldMkLst>
        <pc:spChg chg="add del mod">
          <ac:chgData name="Vip Sitaraman" userId="b01f6d556a560638" providerId="LiveId" clId="{C92DB4EE-D61D-4E4D-9799-E858C9DB422E}" dt="2021-03-21T21:04:20.936" v="301"/>
          <ac:spMkLst>
            <pc:docMk/>
            <pc:sldMk cId="272943668" sldId="262"/>
            <ac:spMk id="3" creationId="{0936EA23-FFCB-4080-8512-D5C4BE065DE2}"/>
          </ac:spMkLst>
        </pc:spChg>
        <pc:spChg chg="del mod">
          <ac:chgData name="Vip Sitaraman" userId="b01f6d556a560638" providerId="LiveId" clId="{C92DB4EE-D61D-4E4D-9799-E858C9DB422E}" dt="2021-03-21T00:12:38.513" v="193" actId="478"/>
          <ac:spMkLst>
            <pc:docMk/>
            <pc:sldMk cId="272943668" sldId="262"/>
            <ac:spMk id="4" creationId="{8A5EA340-4593-42B7-8BCB-DEC205B842BB}"/>
          </ac:spMkLst>
        </pc:spChg>
        <pc:spChg chg="del mod ord">
          <ac:chgData name="Vip Sitaraman" userId="b01f6d556a560638" providerId="LiveId" clId="{C92DB4EE-D61D-4E4D-9799-E858C9DB422E}" dt="2021-03-11T07:37:31.669" v="171" actId="478"/>
          <ac:spMkLst>
            <pc:docMk/>
            <pc:sldMk cId="272943668" sldId="262"/>
            <ac:spMk id="5" creationId="{C3BF9A50-055B-44A4-A0A0-8E837E54115E}"/>
          </ac:spMkLst>
        </pc:spChg>
        <pc:spChg chg="del mod ord">
          <ac:chgData name="Vip Sitaraman" userId="b01f6d556a560638" providerId="LiveId" clId="{C92DB4EE-D61D-4E4D-9799-E858C9DB422E}" dt="2021-03-11T07:37:31.669" v="171" actId="478"/>
          <ac:spMkLst>
            <pc:docMk/>
            <pc:sldMk cId="272943668" sldId="262"/>
            <ac:spMk id="6" creationId="{493F8495-6676-4254-93F4-1A06F711B972}"/>
          </ac:spMkLst>
        </pc:spChg>
        <pc:spChg chg="mod ord">
          <ac:chgData name="Vip Sitaraman" userId="b01f6d556a560638" providerId="LiveId" clId="{C92DB4EE-D61D-4E4D-9799-E858C9DB422E}" dt="2021-03-21T21:04:55.213" v="311" actId="207"/>
          <ac:spMkLst>
            <pc:docMk/>
            <pc:sldMk cId="272943668" sldId="262"/>
            <ac:spMk id="7" creationId="{F8975BA4-B01A-4004-B031-406D70BD9C48}"/>
          </ac:spMkLst>
        </pc:spChg>
        <pc:spChg chg="mod">
          <ac:chgData name="Vip Sitaraman" userId="b01f6d556a560638" providerId="LiveId" clId="{C92DB4EE-D61D-4E4D-9799-E858C9DB422E}" dt="2021-03-21T21:04:15.137" v="299"/>
          <ac:spMkLst>
            <pc:docMk/>
            <pc:sldMk cId="272943668" sldId="262"/>
            <ac:spMk id="13" creationId="{757ACB2A-2A2A-4A01-8BA9-45FE6BE0980E}"/>
          </ac:spMkLst>
        </pc:spChg>
        <pc:spChg chg="add del">
          <ac:chgData name="Vip Sitaraman" userId="b01f6d556a560638" providerId="LiveId" clId="{C92DB4EE-D61D-4E4D-9799-E858C9DB422E}" dt="2021-03-11T07:37:20.613" v="165" actId="478"/>
          <ac:spMkLst>
            <pc:docMk/>
            <pc:sldMk cId="272943668" sldId="262"/>
            <ac:spMk id="18" creationId="{3AC24A0C-F7ED-45A8-846B-4078AB5956EB}"/>
          </ac:spMkLst>
        </pc:spChg>
        <pc:graphicFrameChg chg="add mod modGraphic">
          <ac:chgData name="Vip Sitaraman" userId="b01f6d556a560638" providerId="LiveId" clId="{C92DB4EE-D61D-4E4D-9799-E858C9DB422E}" dt="2021-04-09T07:53:48.332" v="2456" actId="14100"/>
          <ac:graphicFrameMkLst>
            <pc:docMk/>
            <pc:sldMk cId="272943668" sldId="262"/>
            <ac:graphicFrameMk id="9" creationId="{DC8311C8-1F48-4EC6-AFD8-B33B8B7123FC}"/>
          </ac:graphicFrameMkLst>
        </pc:graphicFrameChg>
        <pc:graphicFrameChg chg="del mod ord modGraphic">
          <ac:chgData name="Vip Sitaraman" userId="b01f6d556a560638" providerId="LiveId" clId="{C92DB4EE-D61D-4E4D-9799-E858C9DB422E}" dt="2021-03-21T21:04:17.193" v="300" actId="478"/>
          <ac:graphicFrameMkLst>
            <pc:docMk/>
            <pc:sldMk cId="272943668" sldId="262"/>
            <ac:graphicFrameMk id="14" creationId="{A977652D-5E67-43C0-B83D-3D42DB7EC84E}"/>
          </ac:graphicFrameMkLst>
        </pc:graphicFrameChg>
        <pc:picChg chg="add del mod">
          <ac:chgData name="Vip Sitaraman" userId="b01f6d556a560638" providerId="LiveId" clId="{C92DB4EE-D61D-4E4D-9799-E858C9DB422E}" dt="2021-03-21T00:12:14.993" v="185" actId="27803"/>
          <ac:picMkLst>
            <pc:docMk/>
            <pc:sldMk cId="272943668" sldId="262"/>
            <ac:picMk id="3" creationId="{8A5EA340-4593-42B7-8BCB-DEC205B842BB}"/>
          </ac:picMkLst>
        </pc:picChg>
        <pc:picChg chg="add del mod">
          <ac:chgData name="Vip Sitaraman" userId="b01f6d556a560638" providerId="LiveId" clId="{C92DB4EE-D61D-4E4D-9799-E858C9DB422E}" dt="2021-04-09T07:53:37.541" v="2448" actId="478"/>
          <ac:picMkLst>
            <pc:docMk/>
            <pc:sldMk cId="272943668" sldId="262"/>
            <ac:picMk id="8" creationId="{A0C75F83-D298-44A2-BD6D-C823638F1299}"/>
          </ac:picMkLst>
        </pc:picChg>
        <pc:picChg chg="add del mod">
          <ac:chgData name="Vip Sitaraman" userId="b01f6d556a560638" providerId="LiveId" clId="{C92DB4EE-D61D-4E4D-9799-E858C9DB422E}" dt="2021-04-09T07:53:44.333" v="2453" actId="478"/>
          <ac:picMkLst>
            <pc:docMk/>
            <pc:sldMk cId="272943668" sldId="262"/>
            <ac:picMk id="10" creationId="{A8217036-2602-4C2D-BBBC-0A5AAE648C4B}"/>
          </ac:picMkLst>
        </pc:picChg>
        <pc:picChg chg="add del mod">
          <ac:chgData name="Vip Sitaraman" userId="b01f6d556a560638" providerId="LiveId" clId="{C92DB4EE-D61D-4E4D-9799-E858C9DB422E}" dt="2021-04-09T07:53:37.541" v="2448" actId="478"/>
          <ac:picMkLst>
            <pc:docMk/>
            <pc:sldMk cId="272943668" sldId="262"/>
            <ac:picMk id="11" creationId="{478D4BD6-F42C-4357-81A6-6A3C9FD9D5C9}"/>
          </ac:picMkLst>
        </pc:picChg>
        <pc:picChg chg="add del mod">
          <ac:chgData name="Vip Sitaraman" userId="b01f6d556a560638" providerId="LiveId" clId="{C92DB4EE-D61D-4E4D-9799-E858C9DB422E}" dt="2021-04-09T07:53:44.333" v="2453" actId="478"/>
          <ac:picMkLst>
            <pc:docMk/>
            <pc:sldMk cId="272943668" sldId="262"/>
            <ac:picMk id="12" creationId="{2265B1F3-C87C-404D-95B0-0D567E01025F}"/>
          </ac:picMkLst>
        </pc:picChg>
        <pc:picChg chg="add del mod">
          <ac:chgData name="Vip Sitaraman" userId="b01f6d556a560638" providerId="LiveId" clId="{C92DB4EE-D61D-4E4D-9799-E858C9DB422E}" dt="2021-04-09T07:53:42.447" v="2452" actId="21"/>
          <ac:picMkLst>
            <pc:docMk/>
            <pc:sldMk cId="272943668" sldId="262"/>
            <ac:picMk id="14" creationId="{758FE11E-9E8E-409B-A825-AF8E84BB5371}"/>
          </ac:picMkLst>
        </pc:picChg>
        <pc:picChg chg="add del mod">
          <ac:chgData name="Vip Sitaraman" userId="b01f6d556a560638" providerId="LiveId" clId="{C92DB4EE-D61D-4E4D-9799-E858C9DB422E}" dt="2021-04-09T07:53:42.447" v="2452" actId="21"/>
          <ac:picMkLst>
            <pc:docMk/>
            <pc:sldMk cId="272943668" sldId="262"/>
            <ac:picMk id="15" creationId="{588B63CF-C7B3-4123-951C-0A48E0987312}"/>
          </ac:picMkLst>
        </pc:picChg>
        <pc:picChg chg="add mod">
          <ac:chgData name="Vip Sitaraman" userId="b01f6d556a560638" providerId="LiveId" clId="{C92DB4EE-D61D-4E4D-9799-E858C9DB422E}" dt="2021-04-09T07:53:45.048" v="2454"/>
          <ac:picMkLst>
            <pc:docMk/>
            <pc:sldMk cId="272943668" sldId="262"/>
            <ac:picMk id="16" creationId="{252A3E41-CE5A-49DE-879A-0732783DE8BA}"/>
          </ac:picMkLst>
        </pc:picChg>
        <pc:picChg chg="add mod">
          <ac:chgData name="Vip Sitaraman" userId="b01f6d556a560638" providerId="LiveId" clId="{C92DB4EE-D61D-4E4D-9799-E858C9DB422E}" dt="2021-04-09T07:53:49.707" v="2457" actId="14100"/>
          <ac:picMkLst>
            <pc:docMk/>
            <pc:sldMk cId="272943668" sldId="262"/>
            <ac:picMk id="17" creationId="{33ACE69E-C8C3-471D-9C03-41AC3CE14727}"/>
          </ac:picMkLst>
        </pc:picChg>
        <pc:picChg chg="del">
          <ac:chgData name="Vip Sitaraman" userId="b01f6d556a560638" providerId="LiveId" clId="{C92DB4EE-D61D-4E4D-9799-E858C9DB422E}" dt="2021-03-11T07:37:06.031" v="160" actId="478"/>
          <ac:picMkLst>
            <pc:docMk/>
            <pc:sldMk cId="272943668" sldId="262"/>
            <ac:picMk id="1026" creationId="{935321A0-4064-4F28-A64F-5F15309AB091}"/>
          </ac:picMkLst>
        </pc:picChg>
      </pc:sldChg>
      <pc:sldChg chg="addSp delSp modSp add mod modShow">
        <pc:chgData name="Vip Sitaraman" userId="b01f6d556a560638" providerId="LiveId" clId="{C92DB4EE-D61D-4E4D-9799-E858C9DB422E}" dt="2021-04-09T16:35:56.013" v="2893" actId="478"/>
        <pc:sldMkLst>
          <pc:docMk/>
          <pc:sldMk cId="1350088243" sldId="263"/>
        </pc:sldMkLst>
        <pc:spChg chg="mod">
          <ac:chgData name="Vip Sitaraman" userId="b01f6d556a560638" providerId="LiveId" clId="{C92DB4EE-D61D-4E4D-9799-E858C9DB422E}" dt="2021-04-09T07:48:24.487" v="2306"/>
          <ac:spMkLst>
            <pc:docMk/>
            <pc:sldMk cId="1350088243" sldId="263"/>
            <ac:spMk id="2" creationId="{7FB6D8EE-56AB-4184-AFF9-743EB769506E}"/>
          </ac:spMkLst>
        </pc:spChg>
        <pc:spChg chg="del">
          <ac:chgData name="Vip Sitaraman" userId="b01f6d556a560638" providerId="LiveId" clId="{C92DB4EE-D61D-4E4D-9799-E858C9DB422E}" dt="2021-04-09T16:35:56.013" v="2893" actId="478"/>
          <ac:spMkLst>
            <pc:docMk/>
            <pc:sldMk cId="1350088243" sldId="263"/>
            <ac:spMk id="4" creationId="{29EEC676-C512-4424-8001-145725654652}"/>
          </ac:spMkLst>
        </pc:spChg>
        <pc:grpChg chg="mod">
          <ac:chgData name="Vip Sitaraman" userId="b01f6d556a560638" providerId="LiveId" clId="{C92DB4EE-D61D-4E4D-9799-E858C9DB422E}" dt="2021-04-09T07:48:18.780" v="2305" actId="14100"/>
          <ac:grpSpMkLst>
            <pc:docMk/>
            <pc:sldMk cId="1350088243" sldId="263"/>
            <ac:grpSpMk id="9" creationId="{C61AD8A0-71CD-4741-8240-D0C389A88DAB}"/>
          </ac:grpSpMkLst>
        </pc:grpChg>
        <pc:grpChg chg="del">
          <ac:chgData name="Vip Sitaraman" userId="b01f6d556a560638" providerId="LiveId" clId="{C92DB4EE-D61D-4E4D-9799-E858C9DB422E}" dt="2021-04-09T07:47:15.022" v="2289" actId="478"/>
          <ac:grpSpMkLst>
            <pc:docMk/>
            <pc:sldMk cId="1350088243" sldId="263"/>
            <ac:grpSpMk id="15" creationId="{DEC29126-ABEB-4EBD-9EA6-C4811BD883E2}"/>
          </ac:grpSpMkLst>
        </pc:grpChg>
        <pc:graphicFrameChg chg="mod modGraphic">
          <ac:chgData name="Vip Sitaraman" userId="b01f6d556a560638" providerId="LiveId" clId="{C92DB4EE-D61D-4E4D-9799-E858C9DB422E}" dt="2021-04-09T07:48:14.569" v="2304" actId="20577"/>
          <ac:graphicFrameMkLst>
            <pc:docMk/>
            <pc:sldMk cId="1350088243" sldId="263"/>
            <ac:graphicFrameMk id="11" creationId="{82834D56-6ABE-4242-961B-5A47F1CF1A60}"/>
          </ac:graphicFrameMkLst>
        </pc:graphicFrameChg>
        <pc:picChg chg="mod">
          <ac:chgData name="Vip Sitaraman" userId="b01f6d556a560638" providerId="LiveId" clId="{C92DB4EE-D61D-4E4D-9799-E858C9DB422E}" dt="2021-04-09T07:47:47.997" v="2298" actId="14100"/>
          <ac:picMkLst>
            <pc:docMk/>
            <pc:sldMk cId="1350088243" sldId="263"/>
            <ac:picMk id="6" creationId="{7FF650BA-23AB-4EE0-A4F3-3E3F1C32D6F3}"/>
          </ac:picMkLst>
        </pc:picChg>
        <pc:picChg chg="mod">
          <ac:chgData name="Vip Sitaraman" userId="b01f6d556a560638" providerId="LiveId" clId="{C92DB4EE-D61D-4E4D-9799-E858C9DB422E}" dt="2021-04-09T07:47:52.332" v="2301" actId="14100"/>
          <ac:picMkLst>
            <pc:docMk/>
            <pc:sldMk cId="1350088243" sldId="263"/>
            <ac:picMk id="7" creationId="{812DA4D3-84B5-440C-93B0-D4E254350649}"/>
          </ac:picMkLst>
        </pc:picChg>
        <pc:picChg chg="add mod">
          <ac:chgData name="Vip Sitaraman" userId="b01f6d556a560638" providerId="LiveId" clId="{C92DB4EE-D61D-4E4D-9799-E858C9DB422E}" dt="2021-04-09T07:47:47.997" v="2298" actId="14100"/>
          <ac:picMkLst>
            <pc:docMk/>
            <pc:sldMk cId="1350088243" sldId="263"/>
            <ac:picMk id="16" creationId="{4D15B564-54D4-4F92-92BB-6295E1F75933}"/>
          </ac:picMkLst>
        </pc:picChg>
      </pc:sldChg>
      <pc:sldChg chg="delSp modSp add mod ord modShow">
        <pc:chgData name="Vip Sitaraman" userId="b01f6d556a560638" providerId="LiveId" clId="{C92DB4EE-D61D-4E4D-9799-E858C9DB422E}" dt="2021-04-10T00:05:47.983" v="3233" actId="1076"/>
        <pc:sldMkLst>
          <pc:docMk/>
          <pc:sldMk cId="932855851" sldId="265"/>
        </pc:sldMkLst>
        <pc:spChg chg="del">
          <ac:chgData name="Vip Sitaraman" userId="b01f6d556a560638" providerId="LiveId" clId="{C92DB4EE-D61D-4E4D-9799-E858C9DB422E}" dt="2021-04-09T16:36:29.229" v="2899" actId="478"/>
          <ac:spMkLst>
            <pc:docMk/>
            <pc:sldMk cId="932855851" sldId="265"/>
            <ac:spMk id="4" creationId="{87EDAB08-A340-445A-8A6C-3ADC9A6C4372}"/>
          </ac:spMkLst>
        </pc:spChg>
        <pc:spChg chg="mod">
          <ac:chgData name="Vip Sitaraman" userId="b01f6d556a560638" providerId="LiveId" clId="{C92DB4EE-D61D-4E4D-9799-E858C9DB422E}" dt="2021-04-10T00:05:47.983" v="3233" actId="1076"/>
          <ac:spMkLst>
            <pc:docMk/>
            <pc:sldMk cId="932855851" sldId="265"/>
            <ac:spMk id="12" creationId="{DC5315D5-1C4B-496A-82CA-BB410D3813DA}"/>
          </ac:spMkLst>
        </pc:spChg>
        <pc:grpChg chg="mod">
          <ac:chgData name="Vip Sitaraman" userId="b01f6d556a560638" providerId="LiveId" clId="{C92DB4EE-D61D-4E4D-9799-E858C9DB422E}" dt="2021-04-10T00:05:47.983" v="3233" actId="1076"/>
          <ac:grpSpMkLst>
            <pc:docMk/>
            <pc:sldMk cId="932855851" sldId="265"/>
            <ac:grpSpMk id="8" creationId="{70EB3854-C439-4CAD-856F-1E27BAB8702F}"/>
          </ac:grpSpMkLst>
        </pc:grpChg>
        <pc:grpChg chg="mod">
          <ac:chgData name="Vip Sitaraman" userId="b01f6d556a560638" providerId="LiveId" clId="{C92DB4EE-D61D-4E4D-9799-E858C9DB422E}" dt="2021-04-10T00:05:47.983" v="3233" actId="1076"/>
          <ac:grpSpMkLst>
            <pc:docMk/>
            <pc:sldMk cId="932855851" sldId="265"/>
            <ac:grpSpMk id="9" creationId="{FFF03D41-FDA1-4F0A-BE83-D29159CF4726}"/>
          </ac:grpSpMkLst>
        </pc:grpChg>
        <pc:grpChg chg="mod">
          <ac:chgData name="Vip Sitaraman" userId="b01f6d556a560638" providerId="LiveId" clId="{C92DB4EE-D61D-4E4D-9799-E858C9DB422E}" dt="2021-04-10T00:05:47.983" v="3233" actId="1076"/>
          <ac:grpSpMkLst>
            <pc:docMk/>
            <pc:sldMk cId="932855851" sldId="265"/>
            <ac:grpSpMk id="10" creationId="{1973ED37-7EC6-47CC-8B09-6EECE4A2347B}"/>
          </ac:grpSpMkLst>
        </pc:grpChg>
        <pc:graphicFrameChg chg="mod modGraphic">
          <ac:chgData name="Vip Sitaraman" userId="b01f6d556a560638" providerId="LiveId" clId="{C92DB4EE-D61D-4E4D-9799-E858C9DB422E}" dt="2021-04-10T00:05:35.190" v="3230" actId="403"/>
          <ac:graphicFrameMkLst>
            <pc:docMk/>
            <pc:sldMk cId="932855851" sldId="265"/>
            <ac:graphicFrameMk id="6" creationId="{32151B73-4D34-460B-A090-3666ECCEBFFF}"/>
          </ac:graphicFrameMkLst>
        </pc:graphicFrameChg>
        <pc:graphicFrameChg chg="mod modGraphic">
          <ac:chgData name="Vip Sitaraman" userId="b01f6d556a560638" providerId="LiveId" clId="{C92DB4EE-D61D-4E4D-9799-E858C9DB422E}" dt="2021-04-10T00:05:38.694" v="3231" actId="403"/>
          <ac:graphicFrameMkLst>
            <pc:docMk/>
            <pc:sldMk cId="932855851" sldId="265"/>
            <ac:graphicFrameMk id="7" creationId="{32BEFC53-DF97-4605-A239-4E98227DF723}"/>
          </ac:graphicFrameMkLst>
        </pc:graphicFrameChg>
        <pc:picChg chg="mod">
          <ac:chgData name="Vip Sitaraman" userId="b01f6d556a560638" providerId="LiveId" clId="{C92DB4EE-D61D-4E4D-9799-E858C9DB422E}" dt="2021-04-10T00:05:47.983" v="3233" actId="1076"/>
          <ac:picMkLst>
            <pc:docMk/>
            <pc:sldMk cId="932855851" sldId="265"/>
            <ac:picMk id="13" creationId="{089CAD5E-41BA-42F2-8429-98416420C899}"/>
          </ac:picMkLst>
        </pc:picChg>
        <pc:picChg chg="mod">
          <ac:chgData name="Vip Sitaraman" userId="b01f6d556a560638" providerId="LiveId" clId="{C92DB4EE-D61D-4E4D-9799-E858C9DB422E}" dt="2021-04-10T00:05:47.983" v="3233" actId="1076"/>
          <ac:picMkLst>
            <pc:docMk/>
            <pc:sldMk cId="932855851" sldId="265"/>
            <ac:picMk id="14" creationId="{F314E658-93FD-4018-8C99-DAEC5D0B15B6}"/>
          </ac:picMkLst>
        </pc:picChg>
        <pc:picChg chg="mod">
          <ac:chgData name="Vip Sitaraman" userId="b01f6d556a560638" providerId="LiveId" clId="{C92DB4EE-D61D-4E4D-9799-E858C9DB422E}" dt="2021-04-10T00:05:47.983" v="3233" actId="1076"/>
          <ac:picMkLst>
            <pc:docMk/>
            <pc:sldMk cId="932855851" sldId="265"/>
            <ac:picMk id="15" creationId="{47039E64-DF3C-4D54-8761-2E96B2EF86D1}"/>
          </ac:picMkLst>
        </pc:picChg>
        <pc:cxnChg chg="mod">
          <ac:chgData name="Vip Sitaraman" userId="b01f6d556a560638" providerId="LiveId" clId="{C92DB4EE-D61D-4E4D-9799-E858C9DB422E}" dt="2021-04-10T00:05:47.983" v="3233" actId="1076"/>
          <ac:cxnSpMkLst>
            <pc:docMk/>
            <pc:sldMk cId="932855851" sldId="265"/>
            <ac:cxnSpMk id="11" creationId="{A8F779F7-933A-4750-84F2-C690B1A4048F}"/>
          </ac:cxnSpMkLst>
        </pc:cxnChg>
      </pc:sldChg>
      <pc:sldChg chg="addSp delSp modSp add mod modShow">
        <pc:chgData name="Vip Sitaraman" userId="b01f6d556a560638" providerId="LiveId" clId="{C92DB4EE-D61D-4E4D-9799-E858C9DB422E}" dt="2021-04-09T08:02:21.411" v="2837" actId="729"/>
        <pc:sldMkLst>
          <pc:docMk/>
          <pc:sldMk cId="3885409753" sldId="266"/>
        </pc:sldMkLst>
        <pc:spChg chg="mod">
          <ac:chgData name="Vip Sitaraman" userId="b01f6d556a560638" providerId="LiveId" clId="{C92DB4EE-D61D-4E4D-9799-E858C9DB422E}" dt="2021-04-09T07:44:41.125" v="2183" actId="14100"/>
          <ac:spMkLst>
            <pc:docMk/>
            <pc:sldMk cId="3885409753" sldId="266"/>
            <ac:spMk id="3" creationId="{58039CF9-8177-412A-A1F9-E0ADCBBB2471}"/>
          </ac:spMkLst>
        </pc:spChg>
        <pc:spChg chg="del">
          <ac:chgData name="Vip Sitaraman" userId="b01f6d556a560638" providerId="LiveId" clId="{C92DB4EE-D61D-4E4D-9799-E858C9DB422E}" dt="2021-03-11T07:39:40.119" v="181" actId="478"/>
          <ac:spMkLst>
            <pc:docMk/>
            <pc:sldMk cId="3885409753" sldId="266"/>
            <ac:spMk id="4" creationId="{897D50D7-290D-44F0-8C8D-CEE767DB4415}"/>
          </ac:spMkLst>
        </pc:spChg>
        <pc:spChg chg="del">
          <ac:chgData name="Vip Sitaraman" userId="b01f6d556a560638" providerId="LiveId" clId="{C92DB4EE-D61D-4E4D-9799-E858C9DB422E}" dt="2021-03-11T07:39:40.119" v="181" actId="478"/>
          <ac:spMkLst>
            <pc:docMk/>
            <pc:sldMk cId="3885409753" sldId="266"/>
            <ac:spMk id="5" creationId="{097B0DF6-4071-4783-A692-A4734E5FB4A5}"/>
          </ac:spMkLst>
        </pc:spChg>
        <pc:spChg chg="mod topLvl">
          <ac:chgData name="Vip Sitaraman" userId="b01f6d556a560638" providerId="LiveId" clId="{C92DB4EE-D61D-4E4D-9799-E858C9DB422E}" dt="2021-04-09T07:57:09.188" v="2517" actId="1076"/>
          <ac:spMkLst>
            <pc:docMk/>
            <pc:sldMk cId="3885409753" sldId="266"/>
            <ac:spMk id="20" creationId="{51F73799-8C4C-422F-AE86-35BE7F5CC4D6}"/>
          </ac:spMkLst>
        </pc:spChg>
        <pc:spChg chg="mod topLvl">
          <ac:chgData name="Vip Sitaraman" userId="b01f6d556a560638" providerId="LiveId" clId="{C92DB4EE-D61D-4E4D-9799-E858C9DB422E}" dt="2021-04-09T07:56:51.408" v="2504" actId="165"/>
          <ac:spMkLst>
            <pc:docMk/>
            <pc:sldMk cId="3885409753" sldId="266"/>
            <ac:spMk id="24" creationId="{2A30A08A-0DC7-422C-988A-0301037A3018}"/>
          </ac:spMkLst>
        </pc:spChg>
        <pc:spChg chg="mod">
          <ac:chgData name="Vip Sitaraman" userId="b01f6d556a560638" providerId="LiveId" clId="{C92DB4EE-D61D-4E4D-9799-E858C9DB422E}" dt="2021-03-11T07:39:43.398" v="182" actId="1076"/>
          <ac:spMkLst>
            <pc:docMk/>
            <pc:sldMk cId="3885409753" sldId="266"/>
            <ac:spMk id="26" creationId="{1EBF4571-8F9E-4DC5-8306-64D698D9C2ED}"/>
          </ac:spMkLst>
        </pc:spChg>
        <pc:spChg chg="del mod topLvl">
          <ac:chgData name="Vip Sitaraman" userId="b01f6d556a560638" providerId="LiveId" clId="{C92DB4EE-D61D-4E4D-9799-E858C9DB422E}" dt="2021-04-09T07:56:11.932" v="2478" actId="478"/>
          <ac:spMkLst>
            <pc:docMk/>
            <pc:sldMk cId="3885409753" sldId="266"/>
            <ac:spMk id="37" creationId="{254B56B7-EDFD-4AFD-A315-6051D2E3DB12}"/>
          </ac:spMkLst>
        </pc:spChg>
        <pc:grpChg chg="del mod">
          <ac:chgData name="Vip Sitaraman" userId="b01f6d556a560638" providerId="LiveId" clId="{C92DB4EE-D61D-4E4D-9799-E858C9DB422E}" dt="2021-04-09T07:55:59.459" v="2471" actId="478"/>
          <ac:grpSpMkLst>
            <pc:docMk/>
            <pc:sldMk cId="3885409753" sldId="266"/>
            <ac:grpSpMk id="19" creationId="{B7443431-2DF8-4A39-8E96-8650E1B59FDF}"/>
          </ac:grpSpMkLst>
        </pc:grpChg>
        <pc:grpChg chg="del mod">
          <ac:chgData name="Vip Sitaraman" userId="b01f6d556a560638" providerId="LiveId" clId="{C92DB4EE-D61D-4E4D-9799-E858C9DB422E}" dt="2021-04-09T07:56:50.861" v="2503" actId="165"/>
          <ac:grpSpMkLst>
            <pc:docMk/>
            <pc:sldMk cId="3885409753" sldId="266"/>
            <ac:grpSpMk id="21" creationId="{96439461-9DBD-4A23-8B77-9813E12E3132}"/>
          </ac:grpSpMkLst>
        </pc:grpChg>
        <pc:grpChg chg="del mod">
          <ac:chgData name="Vip Sitaraman" userId="b01f6d556a560638" providerId="LiveId" clId="{C92DB4EE-D61D-4E4D-9799-E858C9DB422E}" dt="2021-04-09T07:56:51.408" v="2504" actId="165"/>
          <ac:grpSpMkLst>
            <pc:docMk/>
            <pc:sldMk cId="3885409753" sldId="266"/>
            <ac:grpSpMk id="25" creationId="{B99DED49-9034-45A4-A6A6-04EAB49CE821}"/>
          </ac:grpSpMkLst>
        </pc:grpChg>
        <pc:grpChg chg="add del mod">
          <ac:chgData name="Vip Sitaraman" userId="b01f6d556a560638" providerId="LiveId" clId="{C92DB4EE-D61D-4E4D-9799-E858C9DB422E}" dt="2021-04-09T07:56:10.154" v="2477" actId="165"/>
          <ac:grpSpMkLst>
            <pc:docMk/>
            <pc:sldMk cId="3885409753" sldId="266"/>
            <ac:grpSpMk id="35" creationId="{2DBC470C-8E06-483E-8C46-27D54809A819}"/>
          </ac:grpSpMkLst>
        </pc:grpChg>
        <pc:grpChg chg="del mod">
          <ac:chgData name="Vip Sitaraman" userId="b01f6d556a560638" providerId="LiveId" clId="{C92DB4EE-D61D-4E4D-9799-E858C9DB422E}" dt="2021-04-09T07:56:03.366" v="2474" actId="478"/>
          <ac:grpSpMkLst>
            <pc:docMk/>
            <pc:sldMk cId="3885409753" sldId="266"/>
            <ac:grpSpMk id="45" creationId="{91DF025F-F714-41F9-8153-D114993B6DB8}"/>
          </ac:grpSpMkLst>
        </pc:grpChg>
        <pc:grpChg chg="del mod">
          <ac:chgData name="Vip Sitaraman" userId="b01f6d556a560638" providerId="LiveId" clId="{C92DB4EE-D61D-4E4D-9799-E858C9DB422E}" dt="2021-04-09T07:56:04.359" v="2475" actId="478"/>
          <ac:grpSpMkLst>
            <pc:docMk/>
            <pc:sldMk cId="3885409753" sldId="266"/>
            <ac:grpSpMk id="57" creationId="{59A061BA-466D-4639-AFD0-9A206BB2E002}"/>
          </ac:grpSpMkLst>
        </pc:grpChg>
        <pc:graphicFrameChg chg="mod modGraphic">
          <ac:chgData name="Vip Sitaraman" userId="b01f6d556a560638" providerId="LiveId" clId="{C92DB4EE-D61D-4E4D-9799-E858C9DB422E}" dt="2021-04-09T07:56:44.058" v="2502" actId="1076"/>
          <ac:graphicFrameMkLst>
            <pc:docMk/>
            <pc:sldMk cId="3885409753" sldId="266"/>
            <ac:graphicFrameMk id="6" creationId="{AA946878-6723-4194-8F31-EAE9DE312F43}"/>
          </ac:graphicFrameMkLst>
        </pc:graphicFrameChg>
        <pc:picChg chg="mod topLvl">
          <ac:chgData name="Vip Sitaraman" userId="b01f6d556a560638" providerId="LiveId" clId="{C92DB4EE-D61D-4E4D-9799-E858C9DB422E}" dt="2021-04-09T07:56:59.018" v="2507" actId="1076"/>
          <ac:picMkLst>
            <pc:docMk/>
            <pc:sldMk cId="3885409753" sldId="266"/>
            <ac:picMk id="11" creationId="{262C3717-E5EA-4FD6-BC75-65B35940E511}"/>
          </ac:picMkLst>
        </pc:picChg>
        <pc:picChg chg="del mod topLvl">
          <ac:chgData name="Vip Sitaraman" userId="b01f6d556a560638" providerId="LiveId" clId="{C92DB4EE-D61D-4E4D-9799-E858C9DB422E}" dt="2021-04-09T07:56:57.352" v="2506" actId="478"/>
          <ac:picMkLst>
            <pc:docMk/>
            <pc:sldMk cId="3885409753" sldId="266"/>
            <ac:picMk id="13" creationId="{436918F0-2530-43B9-AD99-26792E53E3B1}"/>
          </ac:picMkLst>
        </pc:picChg>
        <pc:picChg chg="mod topLvl">
          <ac:chgData name="Vip Sitaraman" userId="b01f6d556a560638" providerId="LiveId" clId="{C92DB4EE-D61D-4E4D-9799-E858C9DB422E}" dt="2021-04-09T07:56:44.058" v="2502" actId="1076"/>
          <ac:picMkLst>
            <pc:docMk/>
            <pc:sldMk cId="3885409753" sldId="266"/>
            <ac:picMk id="36" creationId="{2ABD344A-8986-411D-A5A3-60ABD6860C99}"/>
          </ac:picMkLst>
        </pc:picChg>
        <pc:picChg chg="add mod">
          <ac:chgData name="Vip Sitaraman" userId="b01f6d556a560638" providerId="LiveId" clId="{C92DB4EE-D61D-4E4D-9799-E858C9DB422E}" dt="2021-04-09T07:56:44.058" v="2502" actId="1076"/>
          <ac:picMkLst>
            <pc:docMk/>
            <pc:sldMk cId="3885409753" sldId="266"/>
            <ac:picMk id="38" creationId="{944BA73F-B6B9-47E7-A58F-2F451CD064DE}"/>
          </ac:picMkLst>
        </pc:picChg>
        <pc:picChg chg="add mod">
          <ac:chgData name="Vip Sitaraman" userId="b01f6d556a560638" providerId="LiveId" clId="{C92DB4EE-D61D-4E4D-9799-E858C9DB422E}" dt="2021-04-09T07:56:44.058" v="2502" actId="1076"/>
          <ac:picMkLst>
            <pc:docMk/>
            <pc:sldMk cId="3885409753" sldId="266"/>
            <ac:picMk id="39" creationId="{94B5AE08-90FD-4B27-A6A6-6320EA0CC136}"/>
          </ac:picMkLst>
        </pc:picChg>
        <pc:picChg chg="add mod">
          <ac:chgData name="Vip Sitaraman" userId="b01f6d556a560638" providerId="LiveId" clId="{C92DB4EE-D61D-4E4D-9799-E858C9DB422E}" dt="2021-04-09T07:57:04.049" v="2515" actId="1037"/>
          <ac:picMkLst>
            <pc:docMk/>
            <pc:sldMk cId="3885409753" sldId="266"/>
            <ac:picMk id="40" creationId="{5B56D41C-9260-49E3-BDBC-19224A1B5E88}"/>
          </ac:picMkLst>
        </pc:picChg>
        <pc:cxnChg chg="mod topLvl">
          <ac:chgData name="Vip Sitaraman" userId="b01f6d556a560638" providerId="LiveId" clId="{C92DB4EE-D61D-4E4D-9799-E858C9DB422E}" dt="2021-04-09T07:57:09.188" v="2517" actId="1076"/>
          <ac:cxnSpMkLst>
            <pc:docMk/>
            <pc:sldMk cId="3885409753" sldId="266"/>
            <ac:cxnSpMk id="15" creationId="{1CA70F5E-E89E-4360-B63B-9291A866E41C}"/>
          </ac:cxnSpMkLst>
        </pc:cxnChg>
        <pc:cxnChg chg="mod topLvl">
          <ac:chgData name="Vip Sitaraman" userId="b01f6d556a560638" providerId="LiveId" clId="{C92DB4EE-D61D-4E4D-9799-E858C9DB422E}" dt="2021-04-09T07:56:51.408" v="2504" actId="165"/>
          <ac:cxnSpMkLst>
            <pc:docMk/>
            <pc:sldMk cId="3885409753" sldId="266"/>
            <ac:cxnSpMk id="22" creationId="{ABF00C16-129B-4D8A-B10F-6FD18BDC3F71}"/>
          </ac:cxnSpMkLst>
        </pc:cxnChg>
        <pc:cxnChg chg="mod">
          <ac:chgData name="Vip Sitaraman" userId="b01f6d556a560638" providerId="LiveId" clId="{C92DB4EE-D61D-4E4D-9799-E858C9DB422E}" dt="2021-04-09T07:55:59.459" v="2471" actId="478"/>
          <ac:cxnSpMkLst>
            <pc:docMk/>
            <pc:sldMk cId="3885409753" sldId="266"/>
            <ac:cxnSpMk id="31" creationId="{3316BF69-7C07-49BC-8FA3-EF42251925FB}"/>
          </ac:cxnSpMkLst>
        </pc:cxnChg>
        <pc:cxnChg chg="mod">
          <ac:chgData name="Vip Sitaraman" userId="b01f6d556a560638" providerId="LiveId" clId="{C92DB4EE-D61D-4E4D-9799-E858C9DB422E}" dt="2021-04-09T07:55:59.459" v="2471" actId="478"/>
          <ac:cxnSpMkLst>
            <pc:docMk/>
            <pc:sldMk cId="3885409753" sldId="266"/>
            <ac:cxnSpMk id="32" creationId="{CBE606B6-C87D-4196-8A3F-F28C37E88AB4}"/>
          </ac:cxnSpMkLst>
        </pc:cxnChg>
        <pc:cxnChg chg="mod">
          <ac:chgData name="Vip Sitaraman" userId="b01f6d556a560638" providerId="LiveId" clId="{C92DB4EE-D61D-4E4D-9799-E858C9DB422E}" dt="2021-04-09T07:55:59.459" v="2471" actId="478"/>
          <ac:cxnSpMkLst>
            <pc:docMk/>
            <pc:sldMk cId="3885409753" sldId="266"/>
            <ac:cxnSpMk id="33" creationId="{E24B2BA0-4EBE-4C9A-AD0C-2E752E3228FD}"/>
          </ac:cxnSpMkLst>
        </pc:cxnChg>
        <pc:cxnChg chg="mod">
          <ac:chgData name="Vip Sitaraman" userId="b01f6d556a560638" providerId="LiveId" clId="{C92DB4EE-D61D-4E4D-9799-E858C9DB422E}" dt="2021-04-09T07:55:59.459" v="2471" actId="478"/>
          <ac:cxnSpMkLst>
            <pc:docMk/>
            <pc:sldMk cId="3885409753" sldId="266"/>
            <ac:cxnSpMk id="34" creationId="{771E8BD6-BCF6-4396-BAED-81D48BCBEFD4}"/>
          </ac:cxnSpMkLst>
        </pc:cxnChg>
      </pc:sldChg>
      <pc:sldChg chg="delSp modSp add mod modShow">
        <pc:chgData name="Vip Sitaraman" userId="b01f6d556a560638" providerId="LiveId" clId="{C92DB4EE-D61D-4E4D-9799-E858C9DB422E}" dt="2021-04-09T16:36:31.439" v="2900" actId="478"/>
        <pc:sldMkLst>
          <pc:docMk/>
          <pc:sldMk cId="2145166178" sldId="267"/>
        </pc:sldMkLst>
        <pc:spChg chg="mod">
          <ac:chgData name="Vip Sitaraman" userId="b01f6d556a560638" providerId="LiveId" clId="{C92DB4EE-D61D-4E4D-9799-E858C9DB422E}" dt="2021-04-09T07:50:39.829" v="2392" actId="20577"/>
          <ac:spMkLst>
            <pc:docMk/>
            <pc:sldMk cId="2145166178" sldId="267"/>
            <ac:spMk id="2" creationId="{ACEE2D6F-DFC2-4C1D-AB2C-6320380C6904}"/>
          </ac:spMkLst>
        </pc:spChg>
        <pc:spChg chg="mod">
          <ac:chgData name="Vip Sitaraman" userId="b01f6d556a560638" providerId="LiveId" clId="{C92DB4EE-D61D-4E4D-9799-E858C9DB422E}" dt="2021-04-09T07:50:35.789" v="2372" actId="20577"/>
          <ac:spMkLst>
            <pc:docMk/>
            <pc:sldMk cId="2145166178" sldId="267"/>
            <ac:spMk id="3" creationId="{1A990A43-6A8B-4E4F-94CD-54EC2D46C124}"/>
          </ac:spMkLst>
        </pc:spChg>
        <pc:spChg chg="del">
          <ac:chgData name="Vip Sitaraman" userId="b01f6d556a560638" providerId="LiveId" clId="{C92DB4EE-D61D-4E4D-9799-E858C9DB422E}" dt="2021-04-09T16:36:31.439" v="2900" actId="478"/>
          <ac:spMkLst>
            <pc:docMk/>
            <pc:sldMk cId="2145166178" sldId="267"/>
            <ac:spMk id="4" creationId="{F9480EF0-119F-4DAC-91CC-23D6E672A062}"/>
          </ac:spMkLst>
        </pc:spChg>
        <pc:spChg chg="mod">
          <ac:chgData name="Vip Sitaraman" userId="b01f6d556a560638" providerId="LiveId" clId="{C92DB4EE-D61D-4E4D-9799-E858C9DB422E}" dt="2021-04-09T07:50:57.769" v="2400" actId="113"/>
          <ac:spMkLst>
            <pc:docMk/>
            <pc:sldMk cId="2145166178" sldId="267"/>
            <ac:spMk id="7" creationId="{F7809F95-E072-4754-A420-8D55D8F95FC7}"/>
          </ac:spMkLst>
        </pc:spChg>
        <pc:spChg chg="mod">
          <ac:chgData name="Vip Sitaraman" userId="b01f6d556a560638" providerId="LiveId" clId="{C92DB4EE-D61D-4E4D-9799-E858C9DB422E}" dt="2021-04-09T07:45:04.934" v="2210" actId="20577"/>
          <ac:spMkLst>
            <pc:docMk/>
            <pc:sldMk cId="2145166178" sldId="267"/>
            <ac:spMk id="9" creationId="{AC2CD623-4029-425C-B7C6-335991F3886F}"/>
          </ac:spMkLst>
        </pc:spChg>
      </pc:sldChg>
      <pc:sldChg chg="addSp delSp modSp mod modShow">
        <pc:chgData name="Vip Sitaraman" userId="b01f6d556a560638" providerId="LiveId" clId="{C92DB4EE-D61D-4E4D-9799-E858C9DB422E}" dt="2021-04-09T08:02:21.411" v="2837" actId="729"/>
        <pc:sldMkLst>
          <pc:docMk/>
          <pc:sldMk cId="0" sldId="276"/>
        </pc:sldMkLst>
        <pc:spChg chg="mod topLvl">
          <ac:chgData name="Vip Sitaraman" userId="b01f6d556a560638" providerId="LiveId" clId="{C92DB4EE-D61D-4E4D-9799-E858C9DB422E}" dt="2021-04-09T04:17:02.346" v="831" actId="165"/>
          <ac:spMkLst>
            <pc:docMk/>
            <pc:sldMk cId="0" sldId="276"/>
            <ac:spMk id="3" creationId="{484E9281-5055-4D64-86B4-60370AF7686E}"/>
          </ac:spMkLst>
        </pc:spChg>
        <pc:spChg chg="mod topLvl">
          <ac:chgData name="Vip Sitaraman" userId="b01f6d556a560638" providerId="LiveId" clId="{C92DB4EE-D61D-4E4D-9799-E858C9DB422E}" dt="2021-04-09T04:17:02.346" v="831" actId="165"/>
          <ac:spMkLst>
            <pc:docMk/>
            <pc:sldMk cId="0" sldId="276"/>
            <ac:spMk id="4" creationId="{2EE9CCA0-3BB4-4160-8BCB-82700C820D69}"/>
          </ac:spMkLst>
        </pc:spChg>
        <pc:spChg chg="mod topLvl">
          <ac:chgData name="Vip Sitaraman" userId="b01f6d556a560638" providerId="LiveId" clId="{C92DB4EE-D61D-4E4D-9799-E858C9DB422E}" dt="2021-04-09T04:16:50.769" v="829" actId="207"/>
          <ac:spMkLst>
            <pc:docMk/>
            <pc:sldMk cId="0" sldId="276"/>
            <ac:spMk id="6" creationId="{8357B895-3BD1-4D7A-9E5C-C2121196C7DA}"/>
          </ac:spMkLst>
        </pc:spChg>
        <pc:spChg chg="mod topLvl">
          <ac:chgData name="Vip Sitaraman" userId="b01f6d556a560638" providerId="LiveId" clId="{C92DB4EE-D61D-4E4D-9799-E858C9DB422E}" dt="2021-03-21T21:21:52.967" v="684" actId="165"/>
          <ac:spMkLst>
            <pc:docMk/>
            <pc:sldMk cId="0" sldId="276"/>
            <ac:spMk id="9" creationId="{DD6E7CB8-62B3-4EDE-BF6F-3B894352D737}"/>
          </ac:spMkLst>
        </pc:spChg>
        <pc:spChg chg="mod topLvl">
          <ac:chgData name="Vip Sitaraman" userId="b01f6d556a560638" providerId="LiveId" clId="{C92DB4EE-D61D-4E4D-9799-E858C9DB422E}" dt="2021-04-09T04:17:02.346" v="831" actId="165"/>
          <ac:spMkLst>
            <pc:docMk/>
            <pc:sldMk cId="0" sldId="276"/>
            <ac:spMk id="10" creationId="{17C8DA6C-6758-4EC7-83CF-90CB3EF843DC}"/>
          </ac:spMkLst>
        </pc:spChg>
        <pc:grpChg chg="del">
          <ac:chgData name="Vip Sitaraman" userId="b01f6d556a560638" providerId="LiveId" clId="{C92DB4EE-D61D-4E4D-9799-E858C9DB422E}" dt="2021-03-21T21:21:52.967" v="684" actId="165"/>
          <ac:grpSpMkLst>
            <pc:docMk/>
            <pc:sldMk cId="0" sldId="276"/>
            <ac:grpSpMk id="2" creationId="{F7CA1EA4-7482-467F-97BE-50E22AB8A864}"/>
          </ac:grpSpMkLst>
        </pc:grpChg>
        <pc:grpChg chg="del">
          <ac:chgData name="Vip Sitaraman" userId="b01f6d556a560638" providerId="LiveId" clId="{C92DB4EE-D61D-4E4D-9799-E858C9DB422E}" dt="2021-03-21T21:21:56.542" v="685" actId="165"/>
          <ac:grpSpMkLst>
            <pc:docMk/>
            <pc:sldMk cId="0" sldId="276"/>
            <ac:grpSpMk id="5" creationId="{B6D83BB9-2E75-463D-975F-27479F9EE9E6}"/>
          </ac:grpSpMkLst>
        </pc:grpChg>
        <pc:grpChg chg="add del mod">
          <ac:chgData name="Vip Sitaraman" userId="b01f6d556a560638" providerId="LiveId" clId="{C92DB4EE-D61D-4E4D-9799-E858C9DB422E}" dt="2021-04-09T04:17:02.346" v="831" actId="165"/>
          <ac:grpSpMkLst>
            <pc:docMk/>
            <pc:sldMk cId="0" sldId="276"/>
            <ac:grpSpMk id="7" creationId="{552690F5-121A-4F7D-B4D7-6769A01CAF20}"/>
          </ac:grpSpMkLst>
        </pc:grpChg>
        <pc:picChg chg="mod">
          <ac:chgData name="Vip Sitaraman" userId="b01f6d556a560638" providerId="LiveId" clId="{C92DB4EE-D61D-4E4D-9799-E858C9DB422E}" dt="2021-03-21T21:22:41.890" v="740" actId="1076"/>
          <ac:picMkLst>
            <pc:docMk/>
            <pc:sldMk cId="0" sldId="276"/>
            <ac:picMk id="13" creationId="{0BC930F9-6FCD-4D99-96A7-44DAFC9F892A}"/>
          </ac:picMkLst>
        </pc:picChg>
      </pc:sldChg>
      <pc:sldChg chg="delSp modSp mod ord modShow">
        <pc:chgData name="Vip Sitaraman" userId="b01f6d556a560638" providerId="LiveId" clId="{C92DB4EE-D61D-4E4D-9799-E858C9DB422E}" dt="2021-04-09T16:34:31.216" v="2885"/>
        <pc:sldMkLst>
          <pc:docMk/>
          <pc:sldMk cId="3958738196" sldId="503"/>
        </pc:sldMkLst>
        <pc:spChg chg="mod">
          <ac:chgData name="Vip Sitaraman" userId="b01f6d556a560638" providerId="LiveId" clId="{C92DB4EE-D61D-4E4D-9799-E858C9DB422E}" dt="2021-04-09T16:34:08.301" v="2866" actId="20577"/>
          <ac:spMkLst>
            <pc:docMk/>
            <pc:sldMk cId="3958738196" sldId="503"/>
            <ac:spMk id="2" creationId="{E5FA159A-3443-4927-AA7C-F42066912219}"/>
          </ac:spMkLst>
        </pc:spChg>
        <pc:spChg chg="mod">
          <ac:chgData name="Vip Sitaraman" userId="b01f6d556a560638" providerId="LiveId" clId="{C92DB4EE-D61D-4E4D-9799-E858C9DB422E}" dt="2021-04-09T05:32:42.100" v="1151"/>
          <ac:spMkLst>
            <pc:docMk/>
            <pc:sldMk cId="3958738196" sldId="503"/>
            <ac:spMk id="5" creationId="{D0AC131F-4756-4624-8AF4-C70744990E85}"/>
          </ac:spMkLst>
        </pc:spChg>
        <pc:spChg chg="mod">
          <ac:chgData name="Vip Sitaraman" userId="b01f6d556a560638" providerId="LiveId" clId="{C92DB4EE-D61D-4E4D-9799-E858C9DB422E}" dt="2021-04-09T05:32:38.282" v="1148" actId="20577"/>
          <ac:spMkLst>
            <pc:docMk/>
            <pc:sldMk cId="3958738196" sldId="503"/>
            <ac:spMk id="9" creationId="{462A0F07-4E33-45A5-A344-B8B4AF428D41}"/>
          </ac:spMkLst>
        </pc:spChg>
        <pc:spChg chg="mod">
          <ac:chgData name="Vip Sitaraman" userId="b01f6d556a560638" providerId="LiveId" clId="{C92DB4EE-D61D-4E4D-9799-E858C9DB422E}" dt="2021-04-09T05:33:28.145" v="1245" actId="20577"/>
          <ac:spMkLst>
            <pc:docMk/>
            <pc:sldMk cId="3958738196" sldId="503"/>
            <ac:spMk id="12" creationId="{C41D8E75-FD2F-409E-9057-81DAC1BA55C1}"/>
          </ac:spMkLst>
        </pc:spChg>
        <pc:spChg chg="mod">
          <ac:chgData name="Vip Sitaraman" userId="b01f6d556a560638" providerId="LiveId" clId="{C92DB4EE-D61D-4E4D-9799-E858C9DB422E}" dt="2021-04-09T05:33:06.107" v="1189" actId="20577"/>
          <ac:spMkLst>
            <pc:docMk/>
            <pc:sldMk cId="3958738196" sldId="503"/>
            <ac:spMk id="13" creationId="{9F9C048E-AC5F-4788-9C33-D18239DCDBA8}"/>
          </ac:spMkLst>
        </pc:spChg>
        <pc:spChg chg="mod">
          <ac:chgData name="Vip Sitaraman" userId="b01f6d556a560638" providerId="LiveId" clId="{C92DB4EE-D61D-4E4D-9799-E858C9DB422E}" dt="2021-04-09T05:33:30.747" v="1248"/>
          <ac:spMkLst>
            <pc:docMk/>
            <pc:sldMk cId="3958738196" sldId="503"/>
            <ac:spMk id="14" creationId="{BE2EB5F5-0C21-4BB7-B5B1-1431EF4C73D9}"/>
          </ac:spMkLst>
        </pc:spChg>
        <pc:spChg chg="mod">
          <ac:chgData name="Vip Sitaraman" userId="b01f6d556a560638" providerId="LiveId" clId="{C92DB4EE-D61D-4E4D-9799-E858C9DB422E}" dt="2021-04-09T05:32:48.879" v="1157"/>
          <ac:spMkLst>
            <pc:docMk/>
            <pc:sldMk cId="3958738196" sldId="503"/>
            <ac:spMk id="21" creationId="{9189B84E-5787-423B-9E39-7F312AE226A6}"/>
          </ac:spMkLst>
        </pc:spChg>
        <pc:spChg chg="mod">
          <ac:chgData name="Vip Sitaraman" userId="b01f6d556a560638" providerId="LiveId" clId="{C92DB4EE-D61D-4E4D-9799-E858C9DB422E}" dt="2021-04-09T05:34:27.993" v="1297" actId="20577"/>
          <ac:spMkLst>
            <pc:docMk/>
            <pc:sldMk cId="3958738196" sldId="503"/>
            <ac:spMk id="22" creationId="{5713F331-ACE9-4BE2-AA6D-7B0EBAFD819F}"/>
          </ac:spMkLst>
        </pc:spChg>
        <pc:spChg chg="mod">
          <ac:chgData name="Vip Sitaraman" userId="b01f6d556a560638" providerId="LiveId" clId="{C92DB4EE-D61D-4E4D-9799-E858C9DB422E}" dt="2021-04-09T05:32:45.710" v="1154"/>
          <ac:spMkLst>
            <pc:docMk/>
            <pc:sldMk cId="3958738196" sldId="503"/>
            <ac:spMk id="23" creationId="{AE50DB2B-0B99-4ADF-A994-88A045F19396}"/>
          </ac:spMkLst>
        </pc:spChg>
        <pc:spChg chg="del">
          <ac:chgData name="Vip Sitaraman" userId="b01f6d556a560638" providerId="LiveId" clId="{C92DB4EE-D61D-4E4D-9799-E858C9DB422E}" dt="2021-04-09T05:33:00.202" v="1171" actId="478"/>
          <ac:spMkLst>
            <pc:docMk/>
            <pc:sldMk cId="3958738196" sldId="503"/>
            <ac:spMk id="24" creationId="{3524FF86-BF5A-415D-A1C1-80902CE85BFE}"/>
          </ac:spMkLst>
        </pc:spChg>
        <pc:spChg chg="mod">
          <ac:chgData name="Vip Sitaraman" userId="b01f6d556a560638" providerId="LiveId" clId="{C92DB4EE-D61D-4E4D-9799-E858C9DB422E}" dt="2021-04-09T05:33:53.947" v="1285" actId="113"/>
          <ac:spMkLst>
            <pc:docMk/>
            <pc:sldMk cId="3958738196" sldId="503"/>
            <ac:spMk id="25" creationId="{775B798E-4ECB-4696-87E6-909EF3170548}"/>
          </ac:spMkLst>
        </pc:spChg>
        <pc:spChg chg="mod">
          <ac:chgData name="Vip Sitaraman" userId="b01f6d556a560638" providerId="LiveId" clId="{C92DB4EE-D61D-4E4D-9799-E858C9DB422E}" dt="2021-04-09T05:33:49.420" v="1281" actId="1076"/>
          <ac:spMkLst>
            <pc:docMk/>
            <pc:sldMk cId="3958738196" sldId="503"/>
            <ac:spMk id="26" creationId="{1740B1F8-4AC9-4DD6-AB81-BE721FF3798D}"/>
          </ac:spMkLst>
        </pc:spChg>
        <pc:spChg chg="mod">
          <ac:chgData name="Vip Sitaraman" userId="b01f6d556a560638" providerId="LiveId" clId="{C92DB4EE-D61D-4E4D-9799-E858C9DB422E}" dt="2021-04-09T05:33:38.710" v="1254" actId="403"/>
          <ac:spMkLst>
            <pc:docMk/>
            <pc:sldMk cId="3958738196" sldId="503"/>
            <ac:spMk id="27" creationId="{6E71A95C-A6DC-4B3C-B45D-6C0DF7B75913}"/>
          </ac:spMkLst>
        </pc:spChg>
        <pc:spChg chg="mod">
          <ac:chgData name="Vip Sitaraman" userId="b01f6d556a560638" providerId="LiveId" clId="{C92DB4EE-D61D-4E4D-9799-E858C9DB422E}" dt="2021-04-09T05:33:45.768" v="1280" actId="20577"/>
          <ac:spMkLst>
            <pc:docMk/>
            <pc:sldMk cId="3958738196" sldId="503"/>
            <ac:spMk id="28" creationId="{AD4A99C3-0624-46B0-BF40-0176AAD49EB6}"/>
          </ac:spMkLst>
        </pc:spChg>
        <pc:spChg chg="mod">
          <ac:chgData name="Vip Sitaraman" userId="b01f6d556a560638" providerId="LiveId" clId="{C92DB4EE-D61D-4E4D-9799-E858C9DB422E}" dt="2021-04-09T16:34:13.973" v="2880" actId="20577"/>
          <ac:spMkLst>
            <pc:docMk/>
            <pc:sldMk cId="3958738196" sldId="503"/>
            <ac:spMk id="40" creationId="{9BAFD570-BB37-41E4-B57E-922F79E81D06}"/>
          </ac:spMkLst>
        </pc:spChg>
        <pc:graphicFrameChg chg="mod modGraphic">
          <ac:chgData name="Vip Sitaraman" userId="b01f6d556a560638" providerId="LiveId" clId="{C92DB4EE-D61D-4E4D-9799-E858C9DB422E}" dt="2021-04-09T05:32:57.764" v="1170"/>
          <ac:graphicFrameMkLst>
            <pc:docMk/>
            <pc:sldMk cId="3958738196" sldId="503"/>
            <ac:graphicFrameMk id="20" creationId="{BE38CA66-14F9-4D31-BA95-744FA5A570CF}"/>
          </ac:graphicFrameMkLst>
        </pc:graphicFrameChg>
        <pc:cxnChg chg="mod">
          <ac:chgData name="Vip Sitaraman" userId="b01f6d556a560638" providerId="LiveId" clId="{C92DB4EE-D61D-4E4D-9799-E858C9DB422E}" dt="2021-04-09T16:34:17.092" v="2881" actId="14100"/>
          <ac:cxnSpMkLst>
            <pc:docMk/>
            <pc:sldMk cId="3958738196" sldId="503"/>
            <ac:cxnSpMk id="39" creationId="{F42DDF3B-AEE9-47EA-9BB8-7B110709CC7C}"/>
          </ac:cxnSpMkLst>
        </pc:cxnChg>
      </pc:sldChg>
      <pc:sldChg chg="addSp modSp add del mod">
        <pc:chgData name="Vip Sitaraman" userId="b01f6d556a560638" providerId="LiveId" clId="{C92DB4EE-D61D-4E4D-9799-E858C9DB422E}" dt="2021-04-10T00:16:57.261" v="3524" actId="14100"/>
        <pc:sldMkLst>
          <pc:docMk/>
          <pc:sldMk cId="2334450013" sldId="1080"/>
        </pc:sldMkLst>
        <pc:grpChg chg="add mod">
          <ac:chgData name="Vip Sitaraman" userId="b01f6d556a560638" providerId="LiveId" clId="{C92DB4EE-D61D-4E4D-9799-E858C9DB422E}" dt="2021-04-10T00:16:57.261" v="3524" actId="14100"/>
          <ac:grpSpMkLst>
            <pc:docMk/>
            <pc:sldMk cId="2334450013" sldId="1080"/>
            <ac:grpSpMk id="57" creationId="{BD8E2F0F-539C-4FC9-819D-02DAA86EDED4}"/>
          </ac:grpSpMkLst>
        </pc:grpChg>
        <pc:picChg chg="mod">
          <ac:chgData name="Vip Sitaraman" userId="b01f6d556a560638" providerId="LiveId" clId="{C92DB4EE-D61D-4E4D-9799-E858C9DB422E}" dt="2021-04-10T00:16:55.122" v="3523"/>
          <ac:picMkLst>
            <pc:docMk/>
            <pc:sldMk cId="2334450013" sldId="1080"/>
            <ac:picMk id="58" creationId="{B4132BD7-29C4-40ED-8688-54E3CAEE5F75}"/>
          </ac:picMkLst>
        </pc:picChg>
        <pc:picChg chg="mod">
          <ac:chgData name="Vip Sitaraman" userId="b01f6d556a560638" providerId="LiveId" clId="{C92DB4EE-D61D-4E4D-9799-E858C9DB422E}" dt="2021-04-10T00:16:55.122" v="3523"/>
          <ac:picMkLst>
            <pc:docMk/>
            <pc:sldMk cId="2334450013" sldId="1080"/>
            <ac:picMk id="59" creationId="{C313A896-9FFC-499A-BD69-0A782D3146DE}"/>
          </ac:picMkLst>
        </pc:picChg>
      </pc:sldChg>
      <pc:sldChg chg="modSp add mod ord modShow modNotesTx">
        <pc:chgData name="Vip Sitaraman" userId="b01f6d556a560638" providerId="LiveId" clId="{C92DB4EE-D61D-4E4D-9799-E858C9DB422E}" dt="2021-04-09T16:34:31.216" v="2885"/>
        <pc:sldMkLst>
          <pc:docMk/>
          <pc:sldMk cId="2537642483" sldId="1170"/>
        </pc:sldMkLst>
        <pc:graphicFrameChg chg="mod modGraphic">
          <ac:chgData name="Vip Sitaraman" userId="b01f6d556a560638" providerId="LiveId" clId="{C92DB4EE-D61D-4E4D-9799-E858C9DB422E}" dt="2021-04-09T05:32:14.460" v="1135" actId="20577"/>
          <ac:graphicFrameMkLst>
            <pc:docMk/>
            <pc:sldMk cId="2537642483" sldId="1170"/>
            <ac:graphicFrameMk id="11" creationId="{BEB69B55-68A9-4400-8555-1999ABF2AB34}"/>
          </ac:graphicFrameMkLst>
        </pc:graphicFrameChg>
        <pc:graphicFrameChg chg="mod">
          <ac:chgData name="Vip Sitaraman" userId="b01f6d556a560638" providerId="LiveId" clId="{C92DB4EE-D61D-4E4D-9799-E858C9DB422E}" dt="2021-04-09T05:32:17.525" v="1136"/>
          <ac:graphicFrameMkLst>
            <pc:docMk/>
            <pc:sldMk cId="2537642483" sldId="1170"/>
            <ac:graphicFrameMk id="17" creationId="{96CB66E7-7554-43AB-A344-7AB5ED0A2722}"/>
          </ac:graphicFrameMkLst>
        </pc:graphicFrameChg>
      </pc:sldChg>
      <pc:sldChg chg="modSp mod ord modShow">
        <pc:chgData name="Vip Sitaraman" userId="b01f6d556a560638" providerId="LiveId" clId="{C92DB4EE-D61D-4E4D-9799-E858C9DB422E}" dt="2021-04-09T16:33:57.725" v="2853"/>
        <pc:sldMkLst>
          <pc:docMk/>
          <pc:sldMk cId="1965319580" sldId="1173"/>
        </pc:sldMkLst>
        <pc:graphicFrameChg chg="mod modGraphic">
          <ac:chgData name="Vip Sitaraman" userId="b01f6d556a560638" providerId="LiveId" clId="{C92DB4EE-D61D-4E4D-9799-E858C9DB422E}" dt="2021-04-09T05:35:14.473" v="1338" actId="20577"/>
          <ac:graphicFrameMkLst>
            <pc:docMk/>
            <pc:sldMk cId="1965319580" sldId="1173"/>
            <ac:graphicFrameMk id="10" creationId="{627BF19C-F30B-4624-8419-8C0606229867}"/>
          </ac:graphicFrameMkLst>
        </pc:graphicFrameChg>
      </pc:sldChg>
      <pc:sldChg chg="addSp modSp mod modShow modNotesTx">
        <pc:chgData name="Vip Sitaraman" userId="b01f6d556a560638" providerId="LiveId" clId="{C92DB4EE-D61D-4E4D-9799-E858C9DB422E}" dt="2021-04-10T00:17:35.973" v="3534" actId="14100"/>
        <pc:sldMkLst>
          <pc:docMk/>
          <pc:sldMk cId="1100433045" sldId="1177"/>
        </pc:sldMkLst>
        <pc:spChg chg="mod">
          <ac:chgData name="Vip Sitaraman" userId="b01f6d556a560638" providerId="LiveId" clId="{C92DB4EE-D61D-4E4D-9799-E858C9DB422E}" dt="2021-03-11T07:29:55.462" v="102" actId="20577"/>
          <ac:spMkLst>
            <pc:docMk/>
            <pc:sldMk cId="1100433045" sldId="1177"/>
            <ac:spMk id="5" creationId="{E833F9AE-0883-4871-AA77-EC06947E3482}"/>
          </ac:spMkLst>
        </pc:spChg>
        <pc:spChg chg="mod">
          <ac:chgData name="Vip Sitaraman" userId="b01f6d556a560638" providerId="LiveId" clId="{C92DB4EE-D61D-4E4D-9799-E858C9DB422E}" dt="2021-03-21T21:06:34.399" v="341" actId="113"/>
          <ac:spMkLst>
            <pc:docMk/>
            <pc:sldMk cId="1100433045" sldId="1177"/>
            <ac:spMk id="6" creationId="{4FB383B9-54FC-4782-AB8B-C34092239F75}"/>
          </ac:spMkLst>
        </pc:spChg>
        <pc:spChg chg="mod">
          <ac:chgData name="Vip Sitaraman" userId="b01f6d556a560638" providerId="LiveId" clId="{C92DB4EE-D61D-4E4D-9799-E858C9DB422E}" dt="2021-03-21T21:06:27.576" v="337"/>
          <ac:spMkLst>
            <pc:docMk/>
            <pc:sldMk cId="1100433045" sldId="1177"/>
            <ac:spMk id="36" creationId="{B3EB000D-BEB0-4300-BB05-C4BE5979C88B}"/>
          </ac:spMkLst>
        </pc:spChg>
        <pc:spChg chg="mod">
          <ac:chgData name="Vip Sitaraman" userId="b01f6d556a560638" providerId="LiveId" clId="{C92DB4EE-D61D-4E4D-9799-E858C9DB422E}" dt="2021-03-21T21:06:24.489" v="336"/>
          <ac:spMkLst>
            <pc:docMk/>
            <pc:sldMk cId="1100433045" sldId="1177"/>
            <ac:spMk id="40" creationId="{5BCA3F7A-B7D8-4923-A583-A23161FAFCCB}"/>
          </ac:spMkLst>
        </pc:spChg>
        <pc:grpChg chg="add mod">
          <ac:chgData name="Vip Sitaraman" userId="b01f6d556a560638" providerId="LiveId" clId="{C92DB4EE-D61D-4E4D-9799-E858C9DB422E}" dt="2021-04-10T00:17:35.973" v="3534" actId="14100"/>
          <ac:grpSpMkLst>
            <pc:docMk/>
            <pc:sldMk cId="1100433045" sldId="1177"/>
            <ac:grpSpMk id="14" creationId="{DAC9BC9D-CD3D-49E9-BD18-FE42CA26B8D3}"/>
          </ac:grpSpMkLst>
        </pc:grpChg>
        <pc:graphicFrameChg chg="mod modGraphic">
          <ac:chgData name="Vip Sitaraman" userId="b01f6d556a560638" providerId="LiveId" clId="{C92DB4EE-D61D-4E4D-9799-E858C9DB422E}" dt="2021-03-21T21:06:43.766" v="353" actId="113"/>
          <ac:graphicFrameMkLst>
            <pc:docMk/>
            <pc:sldMk cId="1100433045" sldId="1177"/>
            <ac:graphicFrameMk id="3" creationId="{11F4843E-2411-4927-A002-DC83CAB19D5E}"/>
          </ac:graphicFrameMkLst>
        </pc:graphicFrameChg>
        <pc:picChg chg="mod">
          <ac:chgData name="Vip Sitaraman" userId="b01f6d556a560638" providerId="LiveId" clId="{C92DB4EE-D61D-4E4D-9799-E858C9DB422E}" dt="2021-04-10T00:17:30.825" v="3532"/>
          <ac:picMkLst>
            <pc:docMk/>
            <pc:sldMk cId="1100433045" sldId="1177"/>
            <ac:picMk id="15" creationId="{B4786D3C-695B-4A0F-BB9D-2604AE438AC8}"/>
          </ac:picMkLst>
        </pc:picChg>
        <pc:picChg chg="mod">
          <ac:chgData name="Vip Sitaraman" userId="b01f6d556a560638" providerId="LiveId" clId="{C92DB4EE-D61D-4E4D-9799-E858C9DB422E}" dt="2021-04-10T00:17:30.825" v="3532"/>
          <ac:picMkLst>
            <pc:docMk/>
            <pc:sldMk cId="1100433045" sldId="1177"/>
            <ac:picMk id="16" creationId="{F444F057-30C2-4AE9-8899-016FB36D4EC4}"/>
          </ac:picMkLst>
        </pc:picChg>
        <pc:picChg chg="mod">
          <ac:chgData name="Vip Sitaraman" userId="b01f6d556a560638" providerId="LiveId" clId="{C92DB4EE-D61D-4E4D-9799-E858C9DB422E}" dt="2021-04-10T00:17:30.825" v="3532"/>
          <ac:picMkLst>
            <pc:docMk/>
            <pc:sldMk cId="1100433045" sldId="1177"/>
            <ac:picMk id="17" creationId="{375AF7AF-41A7-4886-B5D2-1D70E8E0F53E}"/>
          </ac:picMkLst>
        </pc:picChg>
      </pc:sldChg>
      <pc:sldChg chg="addSp delSp modSp mod modShow addCm delCm modNotesTx">
        <pc:chgData name="Vip Sitaraman" userId="b01f6d556a560638" providerId="LiveId" clId="{C92DB4EE-D61D-4E4D-9799-E858C9DB422E}" dt="2021-04-09T08:02:21.411" v="2837" actId="729"/>
        <pc:sldMkLst>
          <pc:docMk/>
          <pc:sldMk cId="1555823576" sldId="1178"/>
        </pc:sldMkLst>
        <pc:spChg chg="add del mod topLvl">
          <ac:chgData name="Vip Sitaraman" userId="b01f6d556a560638" providerId="LiveId" clId="{C92DB4EE-D61D-4E4D-9799-E858C9DB422E}" dt="2021-04-09T07:34:29.335" v="1557" actId="478"/>
          <ac:spMkLst>
            <pc:docMk/>
            <pc:sldMk cId="1555823576" sldId="1178"/>
            <ac:spMk id="2" creationId="{ED038F66-2D0B-4145-BDD7-F5C8D2E9A37E}"/>
          </ac:spMkLst>
        </pc:spChg>
        <pc:spChg chg="add del mod">
          <ac:chgData name="Vip Sitaraman" userId="b01f6d556a560638" providerId="LiveId" clId="{C92DB4EE-D61D-4E4D-9799-E858C9DB422E}" dt="2021-03-21T20:58:54.767" v="275" actId="478"/>
          <ac:spMkLst>
            <pc:docMk/>
            <pc:sldMk cId="1555823576" sldId="1178"/>
            <ac:spMk id="4" creationId="{6D5E9287-E66B-4895-9701-635411D9A59B}"/>
          </ac:spMkLst>
        </pc:spChg>
        <pc:spChg chg="add del mod">
          <ac:chgData name="Vip Sitaraman" userId="b01f6d556a560638" providerId="LiveId" clId="{C92DB4EE-D61D-4E4D-9799-E858C9DB422E}" dt="2021-03-21T21:11:35.264" v="430" actId="478"/>
          <ac:spMkLst>
            <pc:docMk/>
            <pc:sldMk cId="1555823576" sldId="1178"/>
            <ac:spMk id="6" creationId="{8552102F-ECF2-49AC-80A1-48B05CB4301F}"/>
          </ac:spMkLst>
        </pc:spChg>
        <pc:spChg chg="mod">
          <ac:chgData name="Vip Sitaraman" userId="b01f6d556a560638" providerId="LiveId" clId="{C92DB4EE-D61D-4E4D-9799-E858C9DB422E}" dt="2021-04-09T03:13:46.662" v="771" actId="1076"/>
          <ac:spMkLst>
            <pc:docMk/>
            <pc:sldMk cId="1555823576" sldId="1178"/>
            <ac:spMk id="8" creationId="{F5A732CA-9907-46EA-AEA9-8D6647B3012C}"/>
          </ac:spMkLst>
        </pc:spChg>
        <pc:spChg chg="add del mod">
          <ac:chgData name="Vip Sitaraman" userId="b01f6d556a560638" providerId="LiveId" clId="{C92DB4EE-D61D-4E4D-9799-E858C9DB422E}" dt="2021-03-21T21:11:52.924" v="438" actId="20577"/>
          <ac:spMkLst>
            <pc:docMk/>
            <pc:sldMk cId="1555823576" sldId="1178"/>
            <ac:spMk id="9" creationId="{15F4CF49-2272-42EB-A004-1BE195197DEC}"/>
          </ac:spMkLst>
        </pc:spChg>
        <pc:spChg chg="add del mod">
          <ac:chgData name="Vip Sitaraman" userId="b01f6d556a560638" providerId="LiveId" clId="{C92DB4EE-D61D-4E4D-9799-E858C9DB422E}" dt="2021-03-21T21:11:40.857" v="435"/>
          <ac:spMkLst>
            <pc:docMk/>
            <pc:sldMk cId="1555823576" sldId="1178"/>
            <ac:spMk id="11" creationId="{85C5D864-5080-4FA5-955E-56485416FCB7}"/>
          </ac:spMkLst>
        </pc:spChg>
        <pc:spChg chg="add del mod topLvl">
          <ac:chgData name="Vip Sitaraman" userId="b01f6d556a560638" providerId="LiveId" clId="{C92DB4EE-D61D-4E4D-9799-E858C9DB422E}" dt="2021-04-09T07:34:29.335" v="1557" actId="478"/>
          <ac:spMkLst>
            <pc:docMk/>
            <pc:sldMk cId="1555823576" sldId="1178"/>
            <ac:spMk id="13" creationId="{98EA0B94-6560-4039-8AF6-69367AE00657}"/>
          </ac:spMkLst>
        </pc:spChg>
        <pc:spChg chg="mod">
          <ac:chgData name="Vip Sitaraman" userId="b01f6d556a560638" providerId="LiveId" clId="{C92DB4EE-D61D-4E4D-9799-E858C9DB422E}" dt="2021-03-21T20:58:12.923" v="262" actId="1076"/>
          <ac:spMkLst>
            <pc:docMk/>
            <pc:sldMk cId="1555823576" sldId="1178"/>
            <ac:spMk id="16" creationId="{ECAC056E-DDD0-4F4F-9DC0-453A2CA1E31C}"/>
          </ac:spMkLst>
        </pc:spChg>
        <pc:spChg chg="add del mod topLvl">
          <ac:chgData name="Vip Sitaraman" userId="b01f6d556a560638" providerId="LiveId" clId="{C92DB4EE-D61D-4E4D-9799-E858C9DB422E}" dt="2021-04-09T07:34:29.335" v="1557" actId="478"/>
          <ac:spMkLst>
            <pc:docMk/>
            <pc:sldMk cId="1555823576" sldId="1178"/>
            <ac:spMk id="21" creationId="{08D23F12-B8D7-40AC-B404-E9090774DCD1}"/>
          </ac:spMkLst>
        </pc:spChg>
        <pc:spChg chg="add del mod topLvl">
          <ac:chgData name="Vip Sitaraman" userId="b01f6d556a560638" providerId="LiveId" clId="{C92DB4EE-D61D-4E4D-9799-E858C9DB422E}" dt="2021-04-09T07:34:29.335" v="1557" actId="478"/>
          <ac:spMkLst>
            <pc:docMk/>
            <pc:sldMk cId="1555823576" sldId="1178"/>
            <ac:spMk id="26" creationId="{49546F17-F4BF-4BCE-88D1-1E22AB6E63CA}"/>
          </ac:spMkLst>
        </pc:spChg>
        <pc:spChg chg="mod topLvl">
          <ac:chgData name="Vip Sitaraman" userId="b01f6d556a560638" providerId="LiveId" clId="{C92DB4EE-D61D-4E4D-9799-E858C9DB422E}" dt="2021-04-09T07:34:52.282" v="1561" actId="207"/>
          <ac:spMkLst>
            <pc:docMk/>
            <pc:sldMk cId="1555823576" sldId="1178"/>
            <ac:spMk id="28" creationId="{7E7B3006-F5F2-40B3-AEE4-5E2A78386B02}"/>
          </ac:spMkLst>
        </pc:spChg>
        <pc:spChg chg="mod topLvl">
          <ac:chgData name="Vip Sitaraman" userId="b01f6d556a560638" providerId="LiveId" clId="{C92DB4EE-D61D-4E4D-9799-E858C9DB422E}" dt="2021-04-09T07:34:52.282" v="1561" actId="207"/>
          <ac:spMkLst>
            <pc:docMk/>
            <pc:sldMk cId="1555823576" sldId="1178"/>
            <ac:spMk id="29" creationId="{6CB55410-E2FB-4448-8E01-0DB5A28427E8}"/>
          </ac:spMkLst>
        </pc:spChg>
        <pc:spChg chg="mod topLvl">
          <ac:chgData name="Vip Sitaraman" userId="b01f6d556a560638" providerId="LiveId" clId="{C92DB4EE-D61D-4E4D-9799-E858C9DB422E}" dt="2021-04-09T07:34:52.282" v="1561" actId="207"/>
          <ac:spMkLst>
            <pc:docMk/>
            <pc:sldMk cId="1555823576" sldId="1178"/>
            <ac:spMk id="30" creationId="{24C1419B-6528-4BEF-8CED-7FECE43FC993}"/>
          </ac:spMkLst>
        </pc:spChg>
        <pc:spChg chg="add del mod">
          <ac:chgData name="Vip Sitaraman" userId="b01f6d556a560638" providerId="LiveId" clId="{C92DB4EE-D61D-4E4D-9799-E858C9DB422E}" dt="2021-03-21T20:58:54.576" v="274"/>
          <ac:spMkLst>
            <pc:docMk/>
            <pc:sldMk cId="1555823576" sldId="1178"/>
            <ac:spMk id="31" creationId="{43510CC7-0473-40B0-ADEC-ED44AC2B846F}"/>
          </ac:spMkLst>
        </pc:spChg>
        <pc:spChg chg="add del mod">
          <ac:chgData name="Vip Sitaraman" userId="b01f6d556a560638" providerId="LiveId" clId="{C92DB4EE-D61D-4E4D-9799-E858C9DB422E}" dt="2021-04-09T07:34:20.577" v="1550"/>
          <ac:spMkLst>
            <pc:docMk/>
            <pc:sldMk cId="1555823576" sldId="1178"/>
            <ac:spMk id="31" creationId="{CE3C2E8A-764F-4C8C-8509-A304F9B9530E}"/>
          </ac:spMkLst>
        </pc:spChg>
        <pc:spChg chg="add del mod">
          <ac:chgData name="Vip Sitaraman" userId="b01f6d556a560638" providerId="LiveId" clId="{C92DB4EE-D61D-4E4D-9799-E858C9DB422E}" dt="2021-04-09T07:34:20.577" v="1550"/>
          <ac:spMkLst>
            <pc:docMk/>
            <pc:sldMk cId="1555823576" sldId="1178"/>
            <ac:spMk id="32" creationId="{18065F6D-942B-4902-BCE7-A826023006A1}"/>
          </ac:spMkLst>
        </pc:spChg>
        <pc:spChg chg="add del mod">
          <ac:chgData name="Vip Sitaraman" userId="b01f6d556a560638" providerId="LiveId" clId="{C92DB4EE-D61D-4E4D-9799-E858C9DB422E}" dt="2021-03-21T20:58:54.576" v="274"/>
          <ac:spMkLst>
            <pc:docMk/>
            <pc:sldMk cId="1555823576" sldId="1178"/>
            <ac:spMk id="32" creationId="{82873942-904C-49E1-AE23-AFB5D66AB84B}"/>
          </ac:spMkLst>
        </pc:spChg>
        <pc:spChg chg="add del mod">
          <ac:chgData name="Vip Sitaraman" userId="b01f6d556a560638" providerId="LiveId" clId="{C92DB4EE-D61D-4E4D-9799-E858C9DB422E}" dt="2021-04-09T07:34:20.577" v="1550"/>
          <ac:spMkLst>
            <pc:docMk/>
            <pc:sldMk cId="1555823576" sldId="1178"/>
            <ac:spMk id="34" creationId="{2834EE5D-1E73-4BB2-A6CC-7FF7060A2060}"/>
          </ac:spMkLst>
        </pc:spChg>
        <pc:spChg chg="add del mod">
          <ac:chgData name="Vip Sitaraman" userId="b01f6d556a560638" providerId="LiveId" clId="{C92DB4EE-D61D-4E4D-9799-E858C9DB422E}" dt="2021-04-09T07:34:20.577" v="1550"/>
          <ac:spMkLst>
            <pc:docMk/>
            <pc:sldMk cId="1555823576" sldId="1178"/>
            <ac:spMk id="35" creationId="{7683F1A7-BBAE-424D-A217-2A1C9D231808}"/>
          </ac:spMkLst>
        </pc:spChg>
        <pc:spChg chg="add mod">
          <ac:chgData name="Vip Sitaraman" userId="b01f6d556a560638" providerId="LiveId" clId="{C92DB4EE-D61D-4E4D-9799-E858C9DB422E}" dt="2021-04-09T07:34:47.793" v="1560" actId="1076"/>
          <ac:spMkLst>
            <pc:docMk/>
            <pc:sldMk cId="1555823576" sldId="1178"/>
            <ac:spMk id="39" creationId="{C521B302-C73B-4598-B7D9-340D6DBB8AD4}"/>
          </ac:spMkLst>
        </pc:spChg>
        <pc:spChg chg="add mod">
          <ac:chgData name="Vip Sitaraman" userId="b01f6d556a560638" providerId="LiveId" clId="{C92DB4EE-D61D-4E4D-9799-E858C9DB422E}" dt="2021-04-09T07:34:47.793" v="1560" actId="1076"/>
          <ac:spMkLst>
            <pc:docMk/>
            <pc:sldMk cId="1555823576" sldId="1178"/>
            <ac:spMk id="40" creationId="{355A23E5-1CE0-489F-AAF7-B967D16F94A9}"/>
          </ac:spMkLst>
        </pc:spChg>
        <pc:spChg chg="add mod">
          <ac:chgData name="Vip Sitaraman" userId="b01f6d556a560638" providerId="LiveId" clId="{C92DB4EE-D61D-4E4D-9799-E858C9DB422E}" dt="2021-04-09T07:34:47.793" v="1560" actId="1076"/>
          <ac:spMkLst>
            <pc:docMk/>
            <pc:sldMk cId="1555823576" sldId="1178"/>
            <ac:spMk id="42" creationId="{5C09C6B0-F51A-4333-BE1E-9D323C37CD29}"/>
          </ac:spMkLst>
        </pc:spChg>
        <pc:spChg chg="add mod">
          <ac:chgData name="Vip Sitaraman" userId="b01f6d556a560638" providerId="LiveId" clId="{C92DB4EE-D61D-4E4D-9799-E858C9DB422E}" dt="2021-04-09T07:34:47.793" v="1560" actId="1076"/>
          <ac:spMkLst>
            <pc:docMk/>
            <pc:sldMk cId="1555823576" sldId="1178"/>
            <ac:spMk id="43" creationId="{AAE9A70B-AA91-4D3A-9125-6981BCA26B7B}"/>
          </ac:spMkLst>
        </pc:spChg>
        <pc:grpChg chg="add mod">
          <ac:chgData name="Vip Sitaraman" userId="b01f6d556a560638" providerId="LiveId" clId="{C92DB4EE-D61D-4E4D-9799-E858C9DB422E}" dt="2021-04-09T07:34:47.793" v="1560" actId="1076"/>
          <ac:grpSpMkLst>
            <pc:docMk/>
            <pc:sldMk cId="1555823576" sldId="1178"/>
            <ac:grpSpMk id="3" creationId="{D1EE9741-753F-49FE-9C1A-3DC7C7F27FEE}"/>
          </ac:grpSpMkLst>
        </pc:grpChg>
        <pc:grpChg chg="del">
          <ac:chgData name="Vip Sitaraman" userId="b01f6d556a560638" providerId="LiveId" clId="{C92DB4EE-D61D-4E4D-9799-E858C9DB422E}" dt="2021-04-09T07:31:40.617" v="1510" actId="165"/>
          <ac:grpSpMkLst>
            <pc:docMk/>
            <pc:sldMk cId="1555823576" sldId="1178"/>
            <ac:grpSpMk id="14" creationId="{A20C8E57-2791-481D-BE69-45832931CF7A}"/>
          </ac:grpSpMkLst>
        </pc:grpChg>
        <pc:grpChg chg="del mod">
          <ac:chgData name="Vip Sitaraman" userId="b01f6d556a560638" providerId="LiveId" clId="{C92DB4EE-D61D-4E4D-9799-E858C9DB422E}" dt="2021-04-09T07:30:34.856" v="1495" actId="165"/>
          <ac:grpSpMkLst>
            <pc:docMk/>
            <pc:sldMk cId="1555823576" sldId="1178"/>
            <ac:grpSpMk id="24" creationId="{1D13995F-F6CB-4C0E-A19A-B30C4AACFA00}"/>
          </ac:grpSpMkLst>
        </pc:grpChg>
        <pc:picChg chg="mod topLvl">
          <ac:chgData name="Vip Sitaraman" userId="b01f6d556a560638" providerId="LiveId" clId="{C92DB4EE-D61D-4E4D-9799-E858C9DB422E}" dt="2021-04-09T07:34:55.962" v="1562" actId="207"/>
          <ac:picMkLst>
            <pc:docMk/>
            <pc:sldMk cId="1555823576" sldId="1178"/>
            <ac:picMk id="12" creationId="{0A9D9309-E444-4313-A16A-2E541B3E2EA7}"/>
          </ac:picMkLst>
        </pc:picChg>
        <pc:picChg chg="add del mod topLvl">
          <ac:chgData name="Vip Sitaraman" userId="b01f6d556a560638" providerId="LiveId" clId="{C92DB4EE-D61D-4E4D-9799-E858C9DB422E}" dt="2021-04-09T07:34:29.335" v="1557" actId="478"/>
          <ac:picMkLst>
            <pc:docMk/>
            <pc:sldMk cId="1555823576" sldId="1178"/>
            <ac:picMk id="19" creationId="{6E20CD73-5C99-4965-9FA5-A36082C1CC4C}"/>
          </ac:picMkLst>
        </pc:picChg>
        <pc:picChg chg="add del mod topLvl">
          <ac:chgData name="Vip Sitaraman" userId="b01f6d556a560638" providerId="LiveId" clId="{C92DB4EE-D61D-4E4D-9799-E858C9DB422E}" dt="2021-04-09T07:34:29.335" v="1557" actId="478"/>
          <ac:picMkLst>
            <pc:docMk/>
            <pc:sldMk cId="1555823576" sldId="1178"/>
            <ac:picMk id="23" creationId="{A07B3BD2-380C-480D-9A51-07E0C2B465B4}"/>
          </ac:picMkLst>
        </pc:picChg>
        <pc:picChg chg="mod topLvl">
          <ac:chgData name="Vip Sitaraman" userId="b01f6d556a560638" providerId="LiveId" clId="{C92DB4EE-D61D-4E4D-9799-E858C9DB422E}" dt="2021-04-09T07:34:55.962" v="1562" actId="207"/>
          <ac:picMkLst>
            <pc:docMk/>
            <pc:sldMk cId="1555823576" sldId="1178"/>
            <ac:picMk id="25" creationId="{1CC78ED6-0641-4151-A19C-3EF4C14FF3F9}"/>
          </ac:picMkLst>
        </pc:picChg>
        <pc:picChg chg="mod topLvl">
          <ac:chgData name="Vip Sitaraman" userId="b01f6d556a560638" providerId="LiveId" clId="{C92DB4EE-D61D-4E4D-9799-E858C9DB422E}" dt="2021-04-09T07:34:55.962" v="1562" actId="207"/>
          <ac:picMkLst>
            <pc:docMk/>
            <pc:sldMk cId="1555823576" sldId="1178"/>
            <ac:picMk id="27" creationId="{98DF7463-8398-426E-9201-5734D971023D}"/>
          </ac:picMkLst>
        </pc:picChg>
        <pc:picChg chg="add del mod">
          <ac:chgData name="Vip Sitaraman" userId="b01f6d556a560638" providerId="LiveId" clId="{C92DB4EE-D61D-4E4D-9799-E858C9DB422E}" dt="2021-04-09T07:34:20.577" v="1550"/>
          <ac:picMkLst>
            <pc:docMk/>
            <pc:sldMk cId="1555823576" sldId="1178"/>
            <ac:picMk id="33" creationId="{89B31315-1366-4159-96D4-E0EE50EAEFC5}"/>
          </ac:picMkLst>
        </pc:picChg>
        <pc:picChg chg="add del mod">
          <ac:chgData name="Vip Sitaraman" userId="b01f6d556a560638" providerId="LiveId" clId="{C92DB4EE-D61D-4E4D-9799-E858C9DB422E}" dt="2021-04-09T07:34:20.577" v="1550"/>
          <ac:picMkLst>
            <pc:docMk/>
            <pc:sldMk cId="1555823576" sldId="1178"/>
            <ac:picMk id="36" creationId="{CBB638B6-2523-433F-BEAF-38B715F28045}"/>
          </ac:picMkLst>
        </pc:picChg>
        <pc:picChg chg="add del mod">
          <ac:chgData name="Vip Sitaraman" userId="b01f6d556a560638" providerId="LiveId" clId="{C92DB4EE-D61D-4E4D-9799-E858C9DB422E}" dt="2021-04-09T07:34:20.577" v="1550"/>
          <ac:picMkLst>
            <pc:docMk/>
            <pc:sldMk cId="1555823576" sldId="1178"/>
            <ac:picMk id="37" creationId="{5EB5FBFA-5E09-4404-B181-0B96F9754223}"/>
          </ac:picMkLst>
        </pc:picChg>
        <pc:picChg chg="add del mod">
          <ac:chgData name="Vip Sitaraman" userId="b01f6d556a560638" providerId="LiveId" clId="{C92DB4EE-D61D-4E4D-9799-E858C9DB422E}" dt="2021-04-09T07:34:20.577" v="1550"/>
          <ac:picMkLst>
            <pc:docMk/>
            <pc:sldMk cId="1555823576" sldId="1178"/>
            <ac:picMk id="38" creationId="{B1ED4B69-6CB4-4B14-A932-EC3AE25FF4BA}"/>
          </ac:picMkLst>
        </pc:picChg>
        <pc:picChg chg="add mod">
          <ac:chgData name="Vip Sitaraman" userId="b01f6d556a560638" providerId="LiveId" clId="{C92DB4EE-D61D-4E4D-9799-E858C9DB422E}" dt="2021-04-09T07:34:47.793" v="1560" actId="1076"/>
          <ac:picMkLst>
            <pc:docMk/>
            <pc:sldMk cId="1555823576" sldId="1178"/>
            <ac:picMk id="41" creationId="{980F2C8E-2444-49FA-B9A8-3F2BCE2278E1}"/>
          </ac:picMkLst>
        </pc:picChg>
        <pc:picChg chg="add mod">
          <ac:chgData name="Vip Sitaraman" userId="b01f6d556a560638" providerId="LiveId" clId="{C92DB4EE-D61D-4E4D-9799-E858C9DB422E}" dt="2021-04-09T07:34:47.793" v="1560" actId="1076"/>
          <ac:picMkLst>
            <pc:docMk/>
            <pc:sldMk cId="1555823576" sldId="1178"/>
            <ac:picMk id="44" creationId="{83B56211-FD5A-49A1-A676-24FC04D17B13}"/>
          </ac:picMkLst>
        </pc:picChg>
        <pc:picChg chg="add mod">
          <ac:chgData name="Vip Sitaraman" userId="b01f6d556a560638" providerId="LiveId" clId="{C92DB4EE-D61D-4E4D-9799-E858C9DB422E}" dt="2021-04-09T07:34:47.793" v="1560" actId="1076"/>
          <ac:picMkLst>
            <pc:docMk/>
            <pc:sldMk cId="1555823576" sldId="1178"/>
            <ac:picMk id="45" creationId="{C271D7E7-723C-4BBB-A074-4DF978394905}"/>
          </ac:picMkLst>
        </pc:picChg>
        <pc:picChg chg="add mod">
          <ac:chgData name="Vip Sitaraman" userId="b01f6d556a560638" providerId="LiveId" clId="{C92DB4EE-D61D-4E4D-9799-E858C9DB422E}" dt="2021-04-09T07:34:47.793" v="1560" actId="1076"/>
          <ac:picMkLst>
            <pc:docMk/>
            <pc:sldMk cId="1555823576" sldId="1178"/>
            <ac:picMk id="46" creationId="{754C5DE4-C983-419D-BE93-29DE02BDA5AE}"/>
          </ac:picMkLst>
        </pc:picChg>
        <pc:picChg chg="add del mod topLvl">
          <ac:chgData name="Vip Sitaraman" userId="b01f6d556a560638" providerId="LiveId" clId="{C92DB4EE-D61D-4E4D-9799-E858C9DB422E}" dt="2021-04-09T07:34:29.335" v="1557" actId="478"/>
          <ac:picMkLst>
            <pc:docMk/>
            <pc:sldMk cId="1555823576" sldId="1178"/>
            <ac:picMk id="1026" creationId="{538BE4B8-40A2-4A67-B336-43E471536A24}"/>
          </ac:picMkLst>
        </pc:picChg>
        <pc:picChg chg="add del mod topLvl">
          <ac:chgData name="Vip Sitaraman" userId="b01f6d556a560638" providerId="LiveId" clId="{C92DB4EE-D61D-4E4D-9799-E858C9DB422E}" dt="2021-04-09T07:34:29.335" v="1557" actId="478"/>
          <ac:picMkLst>
            <pc:docMk/>
            <pc:sldMk cId="1555823576" sldId="1178"/>
            <ac:picMk id="1028" creationId="{6DEB7219-F533-408D-9907-5CFF72A5512C}"/>
          </ac:picMkLst>
        </pc:picChg>
      </pc:sldChg>
      <pc:sldChg chg="addSp delSp modSp mod ord modShow">
        <pc:chgData name="Vip Sitaraman" userId="b01f6d556a560638" providerId="LiveId" clId="{C92DB4EE-D61D-4E4D-9799-E858C9DB422E}" dt="2021-04-09T08:02:21.411" v="2837" actId="729"/>
        <pc:sldMkLst>
          <pc:docMk/>
          <pc:sldMk cId="3176016293" sldId="1183"/>
        </pc:sldMkLst>
        <pc:spChg chg="mod">
          <ac:chgData name="Vip Sitaraman" userId="b01f6d556a560638" providerId="LiveId" clId="{C92DB4EE-D61D-4E4D-9799-E858C9DB422E}" dt="2021-04-09T02:39:03.070" v="764" actId="207"/>
          <ac:spMkLst>
            <pc:docMk/>
            <pc:sldMk cId="3176016293" sldId="1183"/>
            <ac:spMk id="9" creationId="{15F4CF49-2272-42EB-A004-1BE195197DEC}"/>
          </ac:spMkLst>
        </pc:spChg>
        <pc:spChg chg="add del">
          <ac:chgData name="Vip Sitaraman" userId="b01f6d556a560638" providerId="LiveId" clId="{C92DB4EE-D61D-4E4D-9799-E858C9DB422E}" dt="2021-03-21T21:10:49.077" v="405" actId="22"/>
          <ac:spMkLst>
            <pc:docMk/>
            <pc:sldMk cId="3176016293" sldId="1183"/>
            <ac:spMk id="10" creationId="{7D1AE459-DCC1-4B23-94D8-0ADFEEBA6E57}"/>
          </ac:spMkLst>
        </pc:spChg>
        <pc:grpChg chg="mod">
          <ac:chgData name="Vip Sitaraman" userId="b01f6d556a560638" providerId="LiveId" clId="{C92DB4EE-D61D-4E4D-9799-E858C9DB422E}" dt="2021-03-21T20:58:42.249" v="271" actId="14100"/>
          <ac:grpSpMkLst>
            <pc:docMk/>
            <pc:sldMk cId="3176016293" sldId="1183"/>
            <ac:grpSpMk id="4" creationId="{EB9818A5-9E79-4F40-A91C-1136FA7E2916}"/>
          </ac:grpSpMkLst>
        </pc:grpChg>
        <pc:picChg chg="add mod">
          <ac:chgData name="Vip Sitaraman" userId="b01f6d556a560638" providerId="LiveId" clId="{C92DB4EE-D61D-4E4D-9799-E858C9DB422E}" dt="2021-04-09T07:31:21.703" v="1506" actId="1076"/>
          <ac:picMkLst>
            <pc:docMk/>
            <pc:sldMk cId="3176016293" sldId="1183"/>
            <ac:picMk id="3" creationId="{74AB87F2-4A09-4743-A0CB-8D6CCAD60A8C}"/>
          </ac:picMkLst>
        </pc:picChg>
        <pc:picChg chg="del">
          <ac:chgData name="Vip Sitaraman" userId="b01f6d556a560638" providerId="LiveId" clId="{C92DB4EE-D61D-4E4D-9799-E858C9DB422E}" dt="2021-03-21T20:58:38.790" v="270" actId="478"/>
          <ac:picMkLst>
            <pc:docMk/>
            <pc:sldMk cId="3176016293" sldId="1183"/>
            <ac:picMk id="4098" creationId="{63B02FE9-C28A-4E06-B19E-D3882AFE7280}"/>
          </ac:picMkLst>
        </pc:picChg>
      </pc:sldChg>
      <pc:sldChg chg="addSp delSp modSp mod modShow modNotesTx">
        <pc:chgData name="Vip Sitaraman" userId="b01f6d556a560638" providerId="LiveId" clId="{C92DB4EE-D61D-4E4D-9799-E858C9DB422E}" dt="2021-04-09T08:02:21.411" v="2837" actId="729"/>
        <pc:sldMkLst>
          <pc:docMk/>
          <pc:sldMk cId="1227636876" sldId="1189"/>
        </pc:sldMkLst>
        <pc:spChg chg="mod">
          <ac:chgData name="Vip Sitaraman" userId="b01f6d556a560638" providerId="LiveId" clId="{C92DB4EE-D61D-4E4D-9799-E858C9DB422E}" dt="2021-04-09T07:48:28.259" v="2307" actId="1076"/>
          <ac:spMkLst>
            <pc:docMk/>
            <pc:sldMk cId="1227636876" sldId="1189"/>
            <ac:spMk id="2" creationId="{52583F9C-E39F-4DD8-BBCC-301A44111A71}"/>
          </ac:spMkLst>
        </pc:spChg>
        <pc:grpChg chg="del">
          <ac:chgData name="Vip Sitaraman" userId="b01f6d556a560638" providerId="LiveId" clId="{C92DB4EE-D61D-4E4D-9799-E858C9DB422E}" dt="2021-04-09T07:46:20.546" v="2285" actId="165"/>
          <ac:grpSpMkLst>
            <pc:docMk/>
            <pc:sldMk cId="1227636876" sldId="1189"/>
            <ac:grpSpMk id="6" creationId="{F8C9294F-3E34-45C6-ACC4-1BFA765B943D}"/>
          </ac:grpSpMkLst>
        </pc:grpChg>
        <pc:graphicFrameChg chg="mod topLvl modGraphic">
          <ac:chgData name="Vip Sitaraman" userId="b01f6d556a560638" providerId="LiveId" clId="{C92DB4EE-D61D-4E4D-9799-E858C9DB422E}" dt="2021-04-09T07:48:37.688" v="2310" actId="1076"/>
          <ac:graphicFrameMkLst>
            <pc:docMk/>
            <pc:sldMk cId="1227636876" sldId="1189"/>
            <ac:graphicFrameMk id="4" creationId="{CB753B91-4DD9-4E01-B3A6-4C02B49A7908}"/>
          </ac:graphicFrameMkLst>
        </pc:graphicFrameChg>
        <pc:graphicFrameChg chg="add del">
          <ac:chgData name="Vip Sitaraman" userId="b01f6d556a560638" providerId="LiveId" clId="{C92DB4EE-D61D-4E4D-9799-E858C9DB422E}" dt="2021-04-09T05:38:35.531" v="1461"/>
          <ac:graphicFrameMkLst>
            <pc:docMk/>
            <pc:sldMk cId="1227636876" sldId="1189"/>
            <ac:graphicFrameMk id="8" creationId="{B53DA928-9E5C-4748-A416-E04B75CE1F27}"/>
          </ac:graphicFrameMkLst>
        </pc:graphicFrameChg>
        <pc:graphicFrameChg chg="mod modGraphic">
          <ac:chgData name="Vip Sitaraman" userId="b01f6d556a560638" providerId="LiveId" clId="{C92DB4EE-D61D-4E4D-9799-E858C9DB422E}" dt="2021-04-09T07:48:41.797" v="2312" actId="20577"/>
          <ac:graphicFrameMkLst>
            <pc:docMk/>
            <pc:sldMk cId="1227636876" sldId="1189"/>
            <ac:graphicFrameMk id="9" creationId="{427C7C2D-482C-4E57-969B-15F05CBFC299}"/>
          </ac:graphicFrameMkLst>
        </pc:graphicFrameChg>
        <pc:picChg chg="mod topLvl">
          <ac:chgData name="Vip Sitaraman" userId="b01f6d556a560638" providerId="LiveId" clId="{C92DB4EE-D61D-4E4D-9799-E858C9DB422E}" dt="2021-04-09T07:48:37.688" v="2310" actId="1076"/>
          <ac:picMkLst>
            <pc:docMk/>
            <pc:sldMk cId="1227636876" sldId="1189"/>
            <ac:picMk id="5" creationId="{379290F9-3495-4396-9342-96B391DC9C85}"/>
          </ac:picMkLst>
        </pc:picChg>
        <pc:picChg chg="mod topLvl">
          <ac:chgData name="Vip Sitaraman" userId="b01f6d556a560638" providerId="LiveId" clId="{C92DB4EE-D61D-4E4D-9799-E858C9DB422E}" dt="2021-04-09T07:48:37.688" v="2310" actId="1076"/>
          <ac:picMkLst>
            <pc:docMk/>
            <pc:sldMk cId="1227636876" sldId="1189"/>
            <ac:picMk id="7" creationId="{722804AC-70AF-482E-A04D-F2CFC1101775}"/>
          </ac:picMkLst>
        </pc:picChg>
      </pc:sldChg>
      <pc:sldChg chg="modSp mod ord modShow">
        <pc:chgData name="Vip Sitaraman" userId="b01f6d556a560638" providerId="LiveId" clId="{C92DB4EE-D61D-4E4D-9799-E858C9DB422E}" dt="2021-04-09T08:02:21.411" v="2837" actId="729"/>
        <pc:sldMkLst>
          <pc:docMk/>
          <pc:sldMk cId="2911516609" sldId="1191"/>
        </pc:sldMkLst>
        <pc:graphicFrameChg chg="mod modGraphic">
          <ac:chgData name="Vip Sitaraman" userId="b01f6d556a560638" providerId="LiveId" clId="{C92DB4EE-D61D-4E4D-9799-E858C9DB422E}" dt="2021-04-09T07:44:14.234" v="2154"/>
          <ac:graphicFrameMkLst>
            <pc:docMk/>
            <pc:sldMk cId="2911516609" sldId="1191"/>
            <ac:graphicFrameMk id="3" creationId="{82AE3267-85C9-45C0-9BB6-EECB71E60C67}"/>
          </ac:graphicFrameMkLst>
        </pc:graphicFrameChg>
        <pc:picChg chg="mod">
          <ac:chgData name="Vip Sitaraman" userId="b01f6d556a560638" providerId="LiveId" clId="{C92DB4EE-D61D-4E4D-9799-E858C9DB422E}" dt="2021-04-09T07:55:09.497" v="2460" actId="14826"/>
          <ac:picMkLst>
            <pc:docMk/>
            <pc:sldMk cId="2911516609" sldId="1191"/>
            <ac:picMk id="11" creationId="{03E6C55E-FBF9-4E23-B773-C24927647F95}"/>
          </ac:picMkLst>
        </pc:picChg>
        <pc:picChg chg="mod">
          <ac:chgData name="Vip Sitaraman" userId="b01f6d556a560638" providerId="LiveId" clId="{C92DB4EE-D61D-4E4D-9799-E858C9DB422E}" dt="2021-04-09T07:55:09.497" v="2460" actId="14826"/>
          <ac:picMkLst>
            <pc:docMk/>
            <pc:sldMk cId="2911516609" sldId="1191"/>
            <ac:picMk id="14" creationId="{FE2F664B-BBF5-40BD-997C-32AC5C3CFC34}"/>
          </ac:picMkLst>
        </pc:picChg>
        <pc:picChg chg="mod">
          <ac:chgData name="Vip Sitaraman" userId="b01f6d556a560638" providerId="LiveId" clId="{C92DB4EE-D61D-4E4D-9799-E858C9DB422E}" dt="2021-04-09T07:55:09.497" v="2460" actId="14826"/>
          <ac:picMkLst>
            <pc:docMk/>
            <pc:sldMk cId="2911516609" sldId="1191"/>
            <ac:picMk id="16" creationId="{4F0F229B-1121-46C0-BA6B-21EEBB54C4D3}"/>
          </ac:picMkLst>
        </pc:picChg>
      </pc:sldChg>
      <pc:sldChg chg="addSp delSp modSp del mod ord modNotesTx">
        <pc:chgData name="Vip Sitaraman" userId="b01f6d556a560638" providerId="LiveId" clId="{C92DB4EE-D61D-4E4D-9799-E858C9DB422E}" dt="2021-04-09T08:02:15.261" v="2836" actId="47"/>
        <pc:sldMkLst>
          <pc:docMk/>
          <pc:sldMk cId="3266420645" sldId="1192"/>
        </pc:sldMkLst>
        <pc:spChg chg="mod topLvl">
          <ac:chgData name="Vip Sitaraman" userId="b01f6d556a560638" providerId="LiveId" clId="{C92DB4EE-D61D-4E4D-9799-E858C9DB422E}" dt="2021-04-09T08:01:50.106" v="2815" actId="165"/>
          <ac:spMkLst>
            <pc:docMk/>
            <pc:sldMk cId="3266420645" sldId="1192"/>
            <ac:spMk id="92" creationId="{5AC75419-225B-4447-9347-C6741FA333DC}"/>
          </ac:spMkLst>
        </pc:spChg>
        <pc:spChg chg="mod topLvl">
          <ac:chgData name="Vip Sitaraman" userId="b01f6d556a560638" providerId="LiveId" clId="{C92DB4EE-D61D-4E4D-9799-E858C9DB422E}" dt="2021-04-09T08:02:07.524" v="2822" actId="122"/>
          <ac:spMkLst>
            <pc:docMk/>
            <pc:sldMk cId="3266420645" sldId="1192"/>
            <ac:spMk id="94" creationId="{F77A0D7E-B92C-4FDA-90CA-0FDB0964E998}"/>
          </ac:spMkLst>
        </pc:spChg>
        <pc:spChg chg="mod topLvl">
          <ac:chgData name="Vip Sitaraman" userId="b01f6d556a560638" providerId="LiveId" clId="{C92DB4EE-D61D-4E4D-9799-E858C9DB422E}" dt="2021-04-09T08:01:50.106" v="2815" actId="165"/>
          <ac:spMkLst>
            <pc:docMk/>
            <pc:sldMk cId="3266420645" sldId="1192"/>
            <ac:spMk id="95" creationId="{5C35AA10-1C1D-4B4F-92FC-B7E3F3F64CFA}"/>
          </ac:spMkLst>
        </pc:spChg>
        <pc:spChg chg="mod topLvl">
          <ac:chgData name="Vip Sitaraman" userId="b01f6d556a560638" providerId="LiveId" clId="{C92DB4EE-D61D-4E4D-9799-E858C9DB422E}" dt="2021-04-09T08:02:12.850" v="2834" actId="113"/>
          <ac:spMkLst>
            <pc:docMk/>
            <pc:sldMk cId="3266420645" sldId="1192"/>
            <ac:spMk id="101" creationId="{8158F5AF-5073-4DBC-8E04-8560B3C02294}"/>
          </ac:spMkLst>
        </pc:spChg>
        <pc:spChg chg="mod topLvl">
          <ac:chgData name="Vip Sitaraman" userId="b01f6d556a560638" providerId="LiveId" clId="{C92DB4EE-D61D-4E4D-9799-E858C9DB422E}" dt="2021-04-09T08:01:50.106" v="2815" actId="165"/>
          <ac:spMkLst>
            <pc:docMk/>
            <pc:sldMk cId="3266420645" sldId="1192"/>
            <ac:spMk id="102" creationId="{DF4188FA-247A-4CF6-B9DE-036A9560000B}"/>
          </ac:spMkLst>
        </pc:spChg>
        <pc:spChg chg="mod topLvl">
          <ac:chgData name="Vip Sitaraman" userId="b01f6d556a560638" providerId="LiveId" clId="{C92DB4EE-D61D-4E4D-9799-E858C9DB422E}" dt="2021-04-09T08:01:50.106" v="2815" actId="165"/>
          <ac:spMkLst>
            <pc:docMk/>
            <pc:sldMk cId="3266420645" sldId="1192"/>
            <ac:spMk id="103" creationId="{26E04DCE-A9D1-4BA0-8A48-339C083D3D58}"/>
          </ac:spMkLst>
        </pc:spChg>
        <pc:spChg chg="mod topLvl">
          <ac:chgData name="Vip Sitaraman" userId="b01f6d556a560638" providerId="LiveId" clId="{C92DB4EE-D61D-4E4D-9799-E858C9DB422E}" dt="2021-04-09T08:01:50.106" v="2815" actId="165"/>
          <ac:spMkLst>
            <pc:docMk/>
            <pc:sldMk cId="3266420645" sldId="1192"/>
            <ac:spMk id="113" creationId="{FEF350F8-EBF3-4D12-AF93-A8E279C532CD}"/>
          </ac:spMkLst>
        </pc:spChg>
        <pc:spChg chg="mod topLvl">
          <ac:chgData name="Vip Sitaraman" userId="b01f6d556a560638" providerId="LiveId" clId="{C92DB4EE-D61D-4E4D-9799-E858C9DB422E}" dt="2021-04-09T08:01:50.106" v="2815" actId="165"/>
          <ac:spMkLst>
            <pc:docMk/>
            <pc:sldMk cId="3266420645" sldId="1192"/>
            <ac:spMk id="114" creationId="{CECDF4A2-F19B-4A3F-8457-887B2E31116B}"/>
          </ac:spMkLst>
        </pc:spChg>
        <pc:spChg chg="mod topLvl">
          <ac:chgData name="Vip Sitaraman" userId="b01f6d556a560638" providerId="LiveId" clId="{C92DB4EE-D61D-4E4D-9799-E858C9DB422E}" dt="2021-04-09T08:01:50.106" v="2815" actId="165"/>
          <ac:spMkLst>
            <pc:docMk/>
            <pc:sldMk cId="3266420645" sldId="1192"/>
            <ac:spMk id="115" creationId="{A1B8CF0A-B725-402A-A35B-3C5C3B368196}"/>
          </ac:spMkLst>
        </pc:spChg>
        <pc:spChg chg="mod topLvl">
          <ac:chgData name="Vip Sitaraman" userId="b01f6d556a560638" providerId="LiveId" clId="{C92DB4EE-D61D-4E4D-9799-E858C9DB422E}" dt="2021-04-09T08:01:50.106" v="2815" actId="165"/>
          <ac:spMkLst>
            <pc:docMk/>
            <pc:sldMk cId="3266420645" sldId="1192"/>
            <ac:spMk id="116" creationId="{6117624A-9CCB-4D8C-BD7B-20D9C96365E5}"/>
          </ac:spMkLst>
        </pc:spChg>
        <pc:spChg chg="mod topLvl">
          <ac:chgData name="Vip Sitaraman" userId="b01f6d556a560638" providerId="LiveId" clId="{C92DB4EE-D61D-4E4D-9799-E858C9DB422E}" dt="2021-04-09T08:01:50.106" v="2815" actId="165"/>
          <ac:spMkLst>
            <pc:docMk/>
            <pc:sldMk cId="3266420645" sldId="1192"/>
            <ac:spMk id="117" creationId="{DD5E5A6B-BBDB-4491-A743-56EC45704540}"/>
          </ac:spMkLst>
        </pc:spChg>
        <pc:grpChg chg="del">
          <ac:chgData name="Vip Sitaraman" userId="b01f6d556a560638" providerId="LiveId" clId="{C92DB4EE-D61D-4E4D-9799-E858C9DB422E}" dt="2021-04-09T05:27:07.989" v="945" actId="478"/>
          <ac:grpSpMkLst>
            <pc:docMk/>
            <pc:sldMk cId="3266420645" sldId="1192"/>
            <ac:grpSpMk id="38" creationId="{EB4B4CA5-8966-475A-935B-A3BF0C6302D0}"/>
          </ac:grpSpMkLst>
        </pc:grpChg>
        <pc:grpChg chg="del mod">
          <ac:chgData name="Vip Sitaraman" userId="b01f6d556a560638" providerId="LiveId" clId="{C92DB4EE-D61D-4E4D-9799-E858C9DB422E}" dt="2021-04-09T08:01:50.106" v="2815" actId="165"/>
          <ac:grpSpMkLst>
            <pc:docMk/>
            <pc:sldMk cId="3266420645" sldId="1192"/>
            <ac:grpSpMk id="111" creationId="{0DDE0C2E-8305-4908-9C29-CAB8492B7D64}"/>
          </ac:grpSpMkLst>
        </pc:grpChg>
        <pc:picChg chg="mod topLvl">
          <ac:chgData name="Vip Sitaraman" userId="b01f6d556a560638" providerId="LiveId" clId="{C92DB4EE-D61D-4E4D-9799-E858C9DB422E}" dt="2021-04-09T08:01:50.106" v="2815" actId="165"/>
          <ac:picMkLst>
            <pc:docMk/>
            <pc:sldMk cId="3266420645" sldId="1192"/>
            <ac:picMk id="4" creationId="{E545241A-E7C7-4FA5-85AB-891E6E6FA05F}"/>
          </ac:picMkLst>
        </pc:picChg>
        <pc:picChg chg="mod topLvl">
          <ac:chgData name="Vip Sitaraman" userId="b01f6d556a560638" providerId="LiveId" clId="{C92DB4EE-D61D-4E4D-9799-E858C9DB422E}" dt="2021-04-09T08:01:50.106" v="2815" actId="165"/>
          <ac:picMkLst>
            <pc:docMk/>
            <pc:sldMk cId="3266420645" sldId="1192"/>
            <ac:picMk id="6" creationId="{81467151-83C5-430A-972A-41B486A226EE}"/>
          </ac:picMkLst>
        </pc:picChg>
        <pc:picChg chg="mod topLvl">
          <ac:chgData name="Vip Sitaraman" userId="b01f6d556a560638" providerId="LiveId" clId="{C92DB4EE-D61D-4E4D-9799-E858C9DB422E}" dt="2021-04-09T08:01:50.106" v="2815" actId="165"/>
          <ac:picMkLst>
            <pc:docMk/>
            <pc:sldMk cId="3266420645" sldId="1192"/>
            <ac:picMk id="8" creationId="{864BAE7A-DC09-4109-BF44-B10A0CBCF5FE}"/>
          </ac:picMkLst>
        </pc:picChg>
        <pc:picChg chg="mod topLvl">
          <ac:chgData name="Vip Sitaraman" userId="b01f6d556a560638" providerId="LiveId" clId="{C92DB4EE-D61D-4E4D-9799-E858C9DB422E}" dt="2021-04-09T08:01:50.106" v="2815" actId="165"/>
          <ac:picMkLst>
            <pc:docMk/>
            <pc:sldMk cId="3266420645" sldId="1192"/>
            <ac:picMk id="10" creationId="{07321E46-4395-4FBD-AACB-D70C2014687D}"/>
          </ac:picMkLst>
        </pc:picChg>
        <pc:picChg chg="del">
          <ac:chgData name="Vip Sitaraman" userId="b01f6d556a560638" providerId="LiveId" clId="{C92DB4EE-D61D-4E4D-9799-E858C9DB422E}" dt="2021-04-09T05:27:07.989" v="945" actId="478"/>
          <ac:picMkLst>
            <pc:docMk/>
            <pc:sldMk cId="3266420645" sldId="1192"/>
            <ac:picMk id="12" creationId="{34EDB468-47F9-4BEC-9BDF-31B4D0F851D0}"/>
          </ac:picMkLst>
        </pc:picChg>
        <pc:picChg chg="mod topLvl">
          <ac:chgData name="Vip Sitaraman" userId="b01f6d556a560638" providerId="LiveId" clId="{C92DB4EE-D61D-4E4D-9799-E858C9DB422E}" dt="2021-04-09T08:01:50.106" v="2815" actId="165"/>
          <ac:picMkLst>
            <pc:docMk/>
            <pc:sldMk cId="3266420645" sldId="1192"/>
            <ac:picMk id="15" creationId="{3D77DE72-DC03-49E6-BB53-8D6261A1F2E7}"/>
          </ac:picMkLst>
        </pc:picChg>
        <pc:picChg chg="mod topLvl">
          <ac:chgData name="Vip Sitaraman" userId="b01f6d556a560638" providerId="LiveId" clId="{C92DB4EE-D61D-4E4D-9799-E858C9DB422E}" dt="2021-04-09T08:01:50.106" v="2815" actId="165"/>
          <ac:picMkLst>
            <pc:docMk/>
            <pc:sldMk cId="3266420645" sldId="1192"/>
            <ac:picMk id="17" creationId="{4F7CF2F2-5A8D-469B-AED8-CFDA7D453520}"/>
          </ac:picMkLst>
        </pc:picChg>
        <pc:picChg chg="mod topLvl">
          <ac:chgData name="Vip Sitaraman" userId="b01f6d556a560638" providerId="LiveId" clId="{C92DB4EE-D61D-4E4D-9799-E858C9DB422E}" dt="2021-04-09T08:01:50.106" v="2815" actId="165"/>
          <ac:picMkLst>
            <pc:docMk/>
            <pc:sldMk cId="3266420645" sldId="1192"/>
            <ac:picMk id="19" creationId="{6E9DEF10-E242-40EB-A034-2EA01B93D49B}"/>
          </ac:picMkLst>
        </pc:picChg>
        <pc:picChg chg="mod topLvl">
          <ac:chgData name="Vip Sitaraman" userId="b01f6d556a560638" providerId="LiveId" clId="{C92DB4EE-D61D-4E4D-9799-E858C9DB422E}" dt="2021-04-09T08:02:03.297" v="2816" actId="14826"/>
          <ac:picMkLst>
            <pc:docMk/>
            <pc:sldMk cId="3266420645" sldId="1192"/>
            <ac:picMk id="22" creationId="{419B702B-945D-4EA3-90EA-CD234081CB19}"/>
          </ac:picMkLst>
        </pc:picChg>
        <pc:picChg chg="mod topLvl">
          <ac:chgData name="Vip Sitaraman" userId="b01f6d556a560638" providerId="LiveId" clId="{C92DB4EE-D61D-4E4D-9799-E858C9DB422E}" dt="2021-04-09T08:01:50.106" v="2815" actId="165"/>
          <ac:picMkLst>
            <pc:docMk/>
            <pc:sldMk cId="3266420645" sldId="1192"/>
            <ac:picMk id="25" creationId="{B0E3F51B-3EF5-47EE-94C1-7542F704BF3E}"/>
          </ac:picMkLst>
        </pc:picChg>
        <pc:picChg chg="mod topLvl">
          <ac:chgData name="Vip Sitaraman" userId="b01f6d556a560638" providerId="LiveId" clId="{C92DB4EE-D61D-4E4D-9799-E858C9DB422E}" dt="2021-04-09T08:01:50.106" v="2815" actId="165"/>
          <ac:picMkLst>
            <pc:docMk/>
            <pc:sldMk cId="3266420645" sldId="1192"/>
            <ac:picMk id="28" creationId="{88A90F49-4D46-4469-9D60-957C8353DFE8}"/>
          </ac:picMkLst>
        </pc:picChg>
        <pc:picChg chg="mod topLvl">
          <ac:chgData name="Vip Sitaraman" userId="b01f6d556a560638" providerId="LiveId" clId="{C92DB4EE-D61D-4E4D-9799-E858C9DB422E}" dt="2021-04-09T08:01:50.106" v="2815" actId="165"/>
          <ac:picMkLst>
            <pc:docMk/>
            <pc:sldMk cId="3266420645" sldId="1192"/>
            <ac:picMk id="31" creationId="{3C978FF3-CA90-4325-8CF3-B3C4812DADA1}"/>
          </ac:picMkLst>
        </pc:picChg>
        <pc:picChg chg="add mod">
          <ac:chgData name="Vip Sitaraman" userId="b01f6d556a560638" providerId="LiveId" clId="{C92DB4EE-D61D-4E4D-9799-E858C9DB422E}" dt="2021-04-09T08:02:12.895" v="2835"/>
          <ac:picMkLst>
            <pc:docMk/>
            <pc:sldMk cId="3266420645" sldId="1192"/>
            <ac:picMk id="42" creationId="{31B82C4D-5CBD-49BA-A7FC-3FB029EC94F7}"/>
          </ac:picMkLst>
        </pc:picChg>
        <pc:cxnChg chg="del mod">
          <ac:chgData name="Vip Sitaraman" userId="b01f6d556a560638" providerId="LiveId" clId="{C92DB4EE-D61D-4E4D-9799-E858C9DB422E}" dt="2021-04-09T05:27:07.989" v="945" actId="478"/>
          <ac:cxnSpMkLst>
            <pc:docMk/>
            <pc:sldMk cId="3266420645" sldId="1192"/>
            <ac:cxnSpMk id="14" creationId="{7401938D-ACD0-4E31-B5DC-C90C72E79178}"/>
          </ac:cxnSpMkLst>
        </pc:cxnChg>
        <pc:cxnChg chg="mod topLvl">
          <ac:chgData name="Vip Sitaraman" userId="b01f6d556a560638" providerId="LiveId" clId="{C92DB4EE-D61D-4E4D-9799-E858C9DB422E}" dt="2021-04-09T08:01:50.106" v="2815" actId="165"/>
          <ac:cxnSpMkLst>
            <pc:docMk/>
            <pc:sldMk cId="3266420645" sldId="1192"/>
            <ac:cxnSpMk id="41" creationId="{D3420D74-CF09-419A-9D41-881045536330}"/>
          </ac:cxnSpMkLst>
        </pc:cxnChg>
        <pc:cxnChg chg="mod topLvl">
          <ac:chgData name="Vip Sitaraman" userId="b01f6d556a560638" providerId="LiveId" clId="{C92DB4EE-D61D-4E4D-9799-E858C9DB422E}" dt="2021-04-09T08:01:50.106" v="2815" actId="165"/>
          <ac:cxnSpMkLst>
            <pc:docMk/>
            <pc:sldMk cId="3266420645" sldId="1192"/>
            <ac:cxnSpMk id="45" creationId="{B9C4C2E1-6578-4445-BFB7-1D4A1CAD07CF}"/>
          </ac:cxnSpMkLst>
        </pc:cxnChg>
        <pc:cxnChg chg="mod topLvl">
          <ac:chgData name="Vip Sitaraman" userId="b01f6d556a560638" providerId="LiveId" clId="{C92DB4EE-D61D-4E4D-9799-E858C9DB422E}" dt="2021-04-09T08:01:50.106" v="2815" actId="165"/>
          <ac:cxnSpMkLst>
            <pc:docMk/>
            <pc:sldMk cId="3266420645" sldId="1192"/>
            <ac:cxnSpMk id="50" creationId="{EAAE25B3-9D15-45F3-9AC5-2C7AB89C4821}"/>
          </ac:cxnSpMkLst>
        </pc:cxnChg>
        <pc:cxnChg chg="mod topLvl">
          <ac:chgData name="Vip Sitaraman" userId="b01f6d556a560638" providerId="LiveId" clId="{C92DB4EE-D61D-4E4D-9799-E858C9DB422E}" dt="2021-04-09T08:01:50.106" v="2815" actId="165"/>
          <ac:cxnSpMkLst>
            <pc:docMk/>
            <pc:sldMk cId="3266420645" sldId="1192"/>
            <ac:cxnSpMk id="57" creationId="{DDF79700-A73E-4694-B945-D8393729E692}"/>
          </ac:cxnSpMkLst>
        </pc:cxnChg>
        <pc:cxnChg chg="mod topLvl">
          <ac:chgData name="Vip Sitaraman" userId="b01f6d556a560638" providerId="LiveId" clId="{C92DB4EE-D61D-4E4D-9799-E858C9DB422E}" dt="2021-04-09T08:01:50.106" v="2815" actId="165"/>
          <ac:cxnSpMkLst>
            <pc:docMk/>
            <pc:sldMk cId="3266420645" sldId="1192"/>
            <ac:cxnSpMk id="61" creationId="{DD54AB34-B63C-4FBF-B51B-345CEA1CB690}"/>
          </ac:cxnSpMkLst>
        </pc:cxnChg>
        <pc:cxnChg chg="mod topLvl">
          <ac:chgData name="Vip Sitaraman" userId="b01f6d556a560638" providerId="LiveId" clId="{C92DB4EE-D61D-4E4D-9799-E858C9DB422E}" dt="2021-04-09T08:01:50.106" v="2815" actId="165"/>
          <ac:cxnSpMkLst>
            <pc:docMk/>
            <pc:sldMk cId="3266420645" sldId="1192"/>
            <ac:cxnSpMk id="65" creationId="{3498752F-BF4A-40B4-962B-9A55ED0265D0}"/>
          </ac:cxnSpMkLst>
        </pc:cxnChg>
        <pc:cxnChg chg="mod topLvl">
          <ac:chgData name="Vip Sitaraman" userId="b01f6d556a560638" providerId="LiveId" clId="{C92DB4EE-D61D-4E4D-9799-E858C9DB422E}" dt="2021-04-09T08:01:50.106" v="2815" actId="165"/>
          <ac:cxnSpMkLst>
            <pc:docMk/>
            <pc:sldMk cId="3266420645" sldId="1192"/>
            <ac:cxnSpMk id="69" creationId="{B3C6C554-BFD7-4FEC-8F5B-2993EBC0784F}"/>
          </ac:cxnSpMkLst>
        </pc:cxnChg>
        <pc:cxnChg chg="mod topLvl">
          <ac:chgData name="Vip Sitaraman" userId="b01f6d556a560638" providerId="LiveId" clId="{C92DB4EE-D61D-4E4D-9799-E858C9DB422E}" dt="2021-04-09T08:01:50.106" v="2815" actId="165"/>
          <ac:cxnSpMkLst>
            <pc:docMk/>
            <pc:sldMk cId="3266420645" sldId="1192"/>
            <ac:cxnSpMk id="71" creationId="{9A640A8F-2886-495A-9E64-F20BC6BC93A6}"/>
          </ac:cxnSpMkLst>
        </pc:cxnChg>
        <pc:cxnChg chg="mod topLvl">
          <ac:chgData name="Vip Sitaraman" userId="b01f6d556a560638" providerId="LiveId" clId="{C92DB4EE-D61D-4E4D-9799-E858C9DB422E}" dt="2021-04-09T08:01:50.106" v="2815" actId="165"/>
          <ac:cxnSpMkLst>
            <pc:docMk/>
            <pc:sldMk cId="3266420645" sldId="1192"/>
            <ac:cxnSpMk id="79" creationId="{6AC0B545-3E12-4AAE-9A69-0674BE4DE065}"/>
          </ac:cxnSpMkLst>
        </pc:cxnChg>
        <pc:cxnChg chg="mod topLvl">
          <ac:chgData name="Vip Sitaraman" userId="b01f6d556a560638" providerId="LiveId" clId="{C92DB4EE-D61D-4E4D-9799-E858C9DB422E}" dt="2021-04-09T08:01:50.106" v="2815" actId="165"/>
          <ac:cxnSpMkLst>
            <pc:docMk/>
            <pc:sldMk cId="3266420645" sldId="1192"/>
            <ac:cxnSpMk id="86" creationId="{C6D89575-6DA9-4AE1-A6A1-5C4AF15720B0}"/>
          </ac:cxnSpMkLst>
        </pc:cxnChg>
      </pc:sldChg>
      <pc:sldChg chg="addSp delSp modSp mod modShow">
        <pc:chgData name="Vip Sitaraman" userId="b01f6d556a560638" providerId="LiveId" clId="{C92DB4EE-D61D-4E4D-9799-E858C9DB422E}" dt="2021-04-09T08:02:21.411" v="2837" actId="729"/>
        <pc:sldMkLst>
          <pc:docMk/>
          <pc:sldMk cId="2627825534" sldId="1196"/>
        </pc:sldMkLst>
        <pc:spChg chg="mod topLvl">
          <ac:chgData name="Vip Sitaraman" userId="b01f6d556a560638" providerId="LiveId" clId="{C92DB4EE-D61D-4E4D-9799-E858C9DB422E}" dt="2021-04-09T07:51:37.033" v="2403" actId="165"/>
          <ac:spMkLst>
            <pc:docMk/>
            <pc:sldMk cId="2627825534" sldId="1196"/>
            <ac:spMk id="6" creationId="{336D74C0-535F-4D1D-840F-E7BD67D6EF04}"/>
          </ac:spMkLst>
        </pc:spChg>
        <pc:spChg chg="mod topLvl">
          <ac:chgData name="Vip Sitaraman" userId="b01f6d556a560638" providerId="LiveId" clId="{C92DB4EE-D61D-4E4D-9799-E858C9DB422E}" dt="2021-04-09T07:51:34.882" v="2402" actId="165"/>
          <ac:spMkLst>
            <pc:docMk/>
            <pc:sldMk cId="2627825534" sldId="1196"/>
            <ac:spMk id="18" creationId="{147C2F0C-9E4F-45A9-A919-F255A7CE52F4}"/>
          </ac:spMkLst>
        </pc:spChg>
        <pc:spChg chg="mod topLvl">
          <ac:chgData name="Vip Sitaraman" userId="b01f6d556a560638" providerId="LiveId" clId="{C92DB4EE-D61D-4E4D-9799-E858C9DB422E}" dt="2021-04-09T07:51:32.961" v="2401" actId="165"/>
          <ac:spMkLst>
            <pc:docMk/>
            <pc:sldMk cId="2627825534" sldId="1196"/>
            <ac:spMk id="19" creationId="{4E713610-E192-4615-A0B3-98B7C16B5036}"/>
          </ac:spMkLst>
        </pc:spChg>
        <pc:spChg chg="add del">
          <ac:chgData name="Vip Sitaraman" userId="b01f6d556a560638" providerId="LiveId" clId="{C92DB4EE-D61D-4E4D-9799-E858C9DB422E}" dt="2021-04-09T07:51:42.085" v="2407" actId="22"/>
          <ac:spMkLst>
            <pc:docMk/>
            <pc:sldMk cId="2627825534" sldId="1196"/>
            <ac:spMk id="22" creationId="{165791AC-AA77-4BBA-A827-E02C4C588F63}"/>
          </ac:spMkLst>
        </pc:spChg>
        <pc:grpChg chg="del">
          <ac:chgData name="Vip Sitaraman" userId="b01f6d556a560638" providerId="LiveId" clId="{C92DB4EE-D61D-4E4D-9799-E858C9DB422E}" dt="2021-04-09T07:51:37.033" v="2403" actId="165"/>
          <ac:grpSpMkLst>
            <pc:docMk/>
            <pc:sldMk cId="2627825534" sldId="1196"/>
            <ac:grpSpMk id="7" creationId="{275DAD93-29F4-4C1A-9042-AC644B7FC12C}"/>
          </ac:grpSpMkLst>
        </pc:grpChg>
        <pc:grpChg chg="del">
          <ac:chgData name="Vip Sitaraman" userId="b01f6d556a560638" providerId="LiveId" clId="{C92DB4EE-D61D-4E4D-9799-E858C9DB422E}" dt="2021-04-09T07:51:34.882" v="2402" actId="165"/>
          <ac:grpSpMkLst>
            <pc:docMk/>
            <pc:sldMk cId="2627825534" sldId="1196"/>
            <ac:grpSpMk id="8" creationId="{3274282D-8148-46D2-A78D-68C64CBCFFC8}"/>
          </ac:grpSpMkLst>
        </pc:grpChg>
        <pc:grpChg chg="add del mod">
          <ac:chgData name="Vip Sitaraman" userId="b01f6d556a560638" providerId="LiveId" clId="{C92DB4EE-D61D-4E4D-9799-E858C9DB422E}" dt="2021-04-09T07:51:32.961" v="2401" actId="165"/>
          <ac:grpSpMkLst>
            <pc:docMk/>
            <pc:sldMk cId="2627825534" sldId="1196"/>
            <ac:grpSpMk id="17" creationId="{5CAECCB7-A124-4375-92E9-59114FAEFB2B}"/>
          </ac:grpSpMkLst>
        </pc:grpChg>
        <pc:graphicFrameChg chg="mod modGraphic">
          <ac:chgData name="Vip Sitaraman" userId="b01f6d556a560638" providerId="LiveId" clId="{C92DB4EE-D61D-4E4D-9799-E858C9DB422E}" dt="2021-03-21T21:14:08.485" v="480" actId="1076"/>
          <ac:graphicFrameMkLst>
            <pc:docMk/>
            <pc:sldMk cId="2627825534" sldId="1196"/>
            <ac:graphicFrameMk id="21" creationId="{71ECF9C9-14DD-4B28-969D-72E2E6F1FF24}"/>
          </ac:graphicFrameMkLst>
        </pc:graphicFrameChg>
        <pc:picChg chg="del mod topLvl">
          <ac:chgData name="Vip Sitaraman" userId="b01f6d556a560638" providerId="LiveId" clId="{C92DB4EE-D61D-4E4D-9799-E858C9DB422E}" dt="2021-04-09T07:51:40.821" v="2405" actId="478"/>
          <ac:picMkLst>
            <pc:docMk/>
            <pc:sldMk cId="2627825534" sldId="1196"/>
            <ac:picMk id="5" creationId="{15182640-CA2D-4EEF-9C77-D6EE35CD8763}"/>
          </ac:picMkLst>
        </pc:picChg>
        <pc:picChg chg="del mod topLvl">
          <ac:chgData name="Vip Sitaraman" userId="b01f6d556a560638" providerId="LiveId" clId="{C92DB4EE-D61D-4E4D-9799-E858C9DB422E}" dt="2021-04-09T07:51:40.821" v="2405" actId="478"/>
          <ac:picMkLst>
            <pc:docMk/>
            <pc:sldMk cId="2627825534" sldId="1196"/>
            <ac:picMk id="13" creationId="{0B7A3351-B9FF-4875-AC3D-811C8E3A6B9D}"/>
          </ac:picMkLst>
        </pc:picChg>
        <pc:picChg chg="del">
          <ac:chgData name="Vip Sitaraman" userId="b01f6d556a560638" providerId="LiveId" clId="{C92DB4EE-D61D-4E4D-9799-E858C9DB422E}" dt="2021-03-11T07:30:50.078" v="106" actId="478"/>
          <ac:picMkLst>
            <pc:docMk/>
            <pc:sldMk cId="2627825534" sldId="1196"/>
            <ac:picMk id="16" creationId="{501122B7-3D17-449D-BC45-7D4F8DF4A2CE}"/>
          </ac:picMkLst>
        </pc:picChg>
        <pc:picChg chg="del mod topLvl">
          <ac:chgData name="Vip Sitaraman" userId="b01f6d556a560638" providerId="LiveId" clId="{C92DB4EE-D61D-4E4D-9799-E858C9DB422E}" dt="2021-04-09T07:51:40.821" v="2405" actId="478"/>
          <ac:picMkLst>
            <pc:docMk/>
            <pc:sldMk cId="2627825534" sldId="1196"/>
            <ac:picMk id="20" creationId="{34596C04-505B-44A4-A6CD-D992C47FAD34}"/>
          </ac:picMkLst>
        </pc:picChg>
        <pc:picChg chg="add mod">
          <ac:chgData name="Vip Sitaraman" userId="b01f6d556a560638" providerId="LiveId" clId="{C92DB4EE-D61D-4E4D-9799-E858C9DB422E}" dt="2021-04-09T07:52:20.203" v="2422" actId="1076"/>
          <ac:picMkLst>
            <pc:docMk/>
            <pc:sldMk cId="2627825534" sldId="1196"/>
            <ac:picMk id="23" creationId="{1F6BCED6-BE40-4718-8D14-2C468248DAC4}"/>
          </ac:picMkLst>
        </pc:picChg>
        <pc:picChg chg="add mod">
          <ac:chgData name="Vip Sitaraman" userId="b01f6d556a560638" providerId="LiveId" clId="{C92DB4EE-D61D-4E4D-9799-E858C9DB422E}" dt="2021-04-09T07:52:17.457" v="2421" actId="1076"/>
          <ac:picMkLst>
            <pc:docMk/>
            <pc:sldMk cId="2627825534" sldId="1196"/>
            <ac:picMk id="24" creationId="{E389E670-6697-4F90-9463-17BB741C5846}"/>
          </ac:picMkLst>
        </pc:picChg>
        <pc:picChg chg="add mod">
          <ac:chgData name="Vip Sitaraman" userId="b01f6d556a560638" providerId="LiveId" clId="{C92DB4EE-D61D-4E4D-9799-E858C9DB422E}" dt="2021-04-09T07:52:23.523" v="2424" actId="1076"/>
          <ac:picMkLst>
            <pc:docMk/>
            <pc:sldMk cId="2627825534" sldId="1196"/>
            <ac:picMk id="25" creationId="{E46E53EA-E305-438A-B97D-0C0C31510A63}"/>
          </ac:picMkLst>
        </pc:picChg>
      </pc:sldChg>
      <pc:sldChg chg="delSp modSp add del mod modShow modNotesTx">
        <pc:chgData name="Vip Sitaraman" userId="b01f6d556a560638" providerId="LiveId" clId="{C92DB4EE-D61D-4E4D-9799-E858C9DB422E}" dt="2021-04-09T08:02:21.411" v="2837" actId="729"/>
        <pc:sldMkLst>
          <pc:docMk/>
          <pc:sldMk cId="1587826651" sldId="1197"/>
        </pc:sldMkLst>
        <pc:spChg chg="mod">
          <ac:chgData name="Vip Sitaraman" userId="b01f6d556a560638" providerId="LiveId" clId="{C92DB4EE-D61D-4E4D-9799-E858C9DB422E}" dt="2021-04-09T05:28:41.873" v="969" actId="20577"/>
          <ac:spMkLst>
            <pc:docMk/>
            <pc:sldMk cId="1587826651" sldId="1197"/>
            <ac:spMk id="4" creationId="{AC194A31-93AD-4C40-A828-3E7DDE7D1E26}"/>
          </ac:spMkLst>
        </pc:spChg>
        <pc:spChg chg="mod">
          <ac:chgData name="Vip Sitaraman" userId="b01f6d556a560638" providerId="LiveId" clId="{C92DB4EE-D61D-4E4D-9799-E858C9DB422E}" dt="2021-04-09T05:29:23.962" v="990" actId="113"/>
          <ac:spMkLst>
            <pc:docMk/>
            <pc:sldMk cId="1587826651" sldId="1197"/>
            <ac:spMk id="7" creationId="{F8C78A39-9068-4181-94CB-BAE3C27EED54}"/>
          </ac:spMkLst>
        </pc:spChg>
        <pc:spChg chg="mod">
          <ac:chgData name="Vip Sitaraman" userId="b01f6d556a560638" providerId="LiveId" clId="{C92DB4EE-D61D-4E4D-9799-E858C9DB422E}" dt="2021-03-21T21:18:01.576" v="606" actId="207"/>
          <ac:spMkLst>
            <pc:docMk/>
            <pc:sldMk cId="1587826651" sldId="1197"/>
            <ac:spMk id="8" creationId="{60CE3AAF-2A33-4122-8F84-74026C60FC68}"/>
          </ac:spMkLst>
        </pc:spChg>
        <pc:spChg chg="mod">
          <ac:chgData name="Vip Sitaraman" userId="b01f6d556a560638" providerId="LiveId" clId="{C92DB4EE-D61D-4E4D-9799-E858C9DB422E}" dt="2021-04-09T05:29:30.384" v="1010" actId="20577"/>
          <ac:spMkLst>
            <pc:docMk/>
            <pc:sldMk cId="1587826651" sldId="1197"/>
            <ac:spMk id="9" creationId="{E4ED5A7C-8F7F-4B3D-88E3-933669788362}"/>
          </ac:spMkLst>
        </pc:spChg>
        <pc:spChg chg="mod topLvl">
          <ac:chgData name="Vip Sitaraman" userId="b01f6d556a560638" providerId="LiveId" clId="{C92DB4EE-D61D-4E4D-9799-E858C9DB422E}" dt="2021-03-21T21:17:27.183" v="599" actId="165"/>
          <ac:spMkLst>
            <pc:docMk/>
            <pc:sldMk cId="1587826651" sldId="1197"/>
            <ac:spMk id="10" creationId="{9E3FC26D-91CC-4F5C-9EA9-A415A7406BBF}"/>
          </ac:spMkLst>
        </pc:spChg>
        <pc:spChg chg="mod topLvl">
          <ac:chgData name="Vip Sitaraman" userId="b01f6d556a560638" providerId="LiveId" clId="{C92DB4EE-D61D-4E4D-9799-E858C9DB422E}" dt="2021-03-21T21:17:45.126" v="603" actId="207"/>
          <ac:spMkLst>
            <pc:docMk/>
            <pc:sldMk cId="1587826651" sldId="1197"/>
            <ac:spMk id="12" creationId="{1003D34F-5E96-43BC-9A97-00059266FF8D}"/>
          </ac:spMkLst>
        </pc:spChg>
        <pc:spChg chg="mod">
          <ac:chgData name="Vip Sitaraman" userId="b01f6d556a560638" providerId="LiveId" clId="{C92DB4EE-D61D-4E4D-9799-E858C9DB422E}" dt="2021-03-21T21:18:05.460" v="607" actId="20577"/>
          <ac:spMkLst>
            <pc:docMk/>
            <pc:sldMk cId="1587826651" sldId="1197"/>
            <ac:spMk id="13" creationId="{06B5CE28-01F6-4C23-A54C-21F77CD92E8B}"/>
          </ac:spMkLst>
        </pc:spChg>
        <pc:spChg chg="mod topLvl">
          <ac:chgData name="Vip Sitaraman" userId="b01f6d556a560638" providerId="LiveId" clId="{C92DB4EE-D61D-4E4D-9799-E858C9DB422E}" dt="2021-04-09T05:28:47.037" v="970"/>
          <ac:spMkLst>
            <pc:docMk/>
            <pc:sldMk cId="1587826651" sldId="1197"/>
            <ac:spMk id="15" creationId="{6B82C6A1-E96B-4AD9-8E00-0623ECD93D4C}"/>
          </ac:spMkLst>
        </pc:spChg>
        <pc:spChg chg="mod">
          <ac:chgData name="Vip Sitaraman" userId="b01f6d556a560638" providerId="LiveId" clId="{C92DB4EE-D61D-4E4D-9799-E858C9DB422E}" dt="2021-04-09T05:29:16.762" v="985" actId="14100"/>
          <ac:spMkLst>
            <pc:docMk/>
            <pc:sldMk cId="1587826651" sldId="1197"/>
            <ac:spMk id="16" creationId="{C99D1E65-8769-46A9-9313-3A76A018944D}"/>
          </ac:spMkLst>
        </pc:spChg>
        <pc:spChg chg="mod topLvl">
          <ac:chgData name="Vip Sitaraman" userId="b01f6d556a560638" providerId="LiveId" clId="{C92DB4EE-D61D-4E4D-9799-E858C9DB422E}" dt="2021-03-21T21:17:50.700" v="604" actId="207"/>
          <ac:spMkLst>
            <pc:docMk/>
            <pc:sldMk cId="1587826651" sldId="1197"/>
            <ac:spMk id="17" creationId="{BE976133-19C8-4D15-B5EC-FD14205B6F25}"/>
          </ac:spMkLst>
        </pc:spChg>
        <pc:grpChg chg="mod">
          <ac:chgData name="Vip Sitaraman" userId="b01f6d556a560638" providerId="LiveId" clId="{C92DB4EE-D61D-4E4D-9799-E858C9DB422E}" dt="2021-03-21T21:16:32.129" v="586" actId="1076"/>
          <ac:grpSpMkLst>
            <pc:docMk/>
            <pc:sldMk cId="1587826651" sldId="1197"/>
            <ac:grpSpMk id="3" creationId="{DE6B58D8-F60E-406E-B18B-7285CEF64D27}"/>
          </ac:grpSpMkLst>
        </pc:grpChg>
        <pc:grpChg chg="del">
          <ac:chgData name="Vip Sitaraman" userId="b01f6d556a560638" providerId="LiveId" clId="{C92DB4EE-D61D-4E4D-9799-E858C9DB422E}" dt="2021-03-21T21:17:27.183" v="599" actId="165"/>
          <ac:grpSpMkLst>
            <pc:docMk/>
            <pc:sldMk cId="1587826651" sldId="1197"/>
            <ac:grpSpMk id="20" creationId="{C272999D-4550-4C39-A9A0-0BB1FB5FD976}"/>
          </ac:grpSpMkLst>
        </pc:grpChg>
        <pc:graphicFrameChg chg="mod modGraphic">
          <ac:chgData name="Vip Sitaraman" userId="b01f6d556a560638" providerId="LiveId" clId="{C92DB4EE-D61D-4E4D-9799-E858C9DB422E}" dt="2021-04-09T05:28:58.471" v="975" actId="20577"/>
          <ac:graphicFrameMkLst>
            <pc:docMk/>
            <pc:sldMk cId="1587826651" sldId="1197"/>
            <ac:graphicFrameMk id="11" creationId="{433E41CF-3A83-46B1-8F94-909A9EC85413}"/>
          </ac:graphicFrameMkLst>
        </pc:graphicFrameChg>
        <pc:picChg chg="mod">
          <ac:chgData name="Vip Sitaraman" userId="b01f6d556a560638" providerId="LiveId" clId="{C92DB4EE-D61D-4E4D-9799-E858C9DB422E}" dt="2021-04-09T05:29:15.266" v="984" actId="1076"/>
          <ac:picMkLst>
            <pc:docMk/>
            <pc:sldMk cId="1587826651" sldId="1197"/>
            <ac:picMk id="6" creationId="{4A484F0A-425B-44DB-9EFF-2829F1963037}"/>
          </ac:picMkLst>
        </pc:picChg>
        <pc:picChg chg="mod topLvl">
          <ac:chgData name="Vip Sitaraman" userId="b01f6d556a560638" providerId="LiveId" clId="{C92DB4EE-D61D-4E4D-9799-E858C9DB422E}" dt="2021-03-21T21:17:39.057" v="602" actId="14100"/>
          <ac:picMkLst>
            <pc:docMk/>
            <pc:sldMk cId="1587826651" sldId="1197"/>
            <ac:picMk id="14" creationId="{00F60381-AAB4-4233-ABF9-73AFA55F1765}"/>
          </ac:picMkLst>
        </pc:picChg>
      </pc:sldChg>
      <pc:sldChg chg="addSp delSp modSp mod modShow">
        <pc:chgData name="Vip Sitaraman" userId="b01f6d556a560638" providerId="LiveId" clId="{C92DB4EE-D61D-4E4D-9799-E858C9DB422E}" dt="2021-04-09T08:02:21.411" v="2837" actId="729"/>
        <pc:sldMkLst>
          <pc:docMk/>
          <pc:sldMk cId="655697406" sldId="1198"/>
        </pc:sldMkLst>
        <pc:spChg chg="mod">
          <ac:chgData name="Vip Sitaraman" userId="b01f6d556a560638" providerId="LiveId" clId="{C92DB4EE-D61D-4E4D-9799-E858C9DB422E}" dt="2021-04-09T07:52:05.295" v="2418" actId="20577"/>
          <ac:spMkLst>
            <pc:docMk/>
            <pc:sldMk cId="655697406" sldId="1198"/>
            <ac:spMk id="2" creationId="{B1C4C520-F069-4CE0-B70D-080013CD252A}"/>
          </ac:spMkLst>
        </pc:spChg>
        <pc:spChg chg="mod">
          <ac:chgData name="Vip Sitaraman" userId="b01f6d556a560638" providerId="LiveId" clId="{C92DB4EE-D61D-4E4D-9799-E858C9DB422E}" dt="2021-03-21T21:15:05.003" v="534" actId="20577"/>
          <ac:spMkLst>
            <pc:docMk/>
            <pc:sldMk cId="655697406" sldId="1198"/>
            <ac:spMk id="15" creationId="{118B5672-88C5-44E7-ADC3-2A1C0143812D}"/>
          </ac:spMkLst>
        </pc:spChg>
        <pc:graphicFrameChg chg="mod modGraphic">
          <ac:chgData name="Vip Sitaraman" userId="b01f6d556a560638" providerId="LiveId" clId="{C92DB4EE-D61D-4E4D-9799-E858C9DB422E}" dt="2021-04-09T07:52:02.483" v="2413" actId="207"/>
          <ac:graphicFrameMkLst>
            <pc:docMk/>
            <pc:sldMk cId="655697406" sldId="1198"/>
            <ac:graphicFrameMk id="6" creationId="{FCCEA228-3201-47C0-BDB6-84FDECEDA3BD}"/>
          </ac:graphicFrameMkLst>
        </pc:graphicFrameChg>
        <pc:picChg chg="del">
          <ac:chgData name="Vip Sitaraman" userId="b01f6d556a560638" providerId="LiveId" clId="{C92DB4EE-D61D-4E4D-9799-E858C9DB422E}" dt="2021-04-09T07:51:50.773" v="2408" actId="478"/>
          <ac:picMkLst>
            <pc:docMk/>
            <pc:sldMk cId="655697406" sldId="1198"/>
            <ac:picMk id="5" creationId="{13FB225C-2CE2-4313-A015-66D6A935B67F}"/>
          </ac:picMkLst>
        </pc:picChg>
        <pc:picChg chg="add mod">
          <ac:chgData name="Vip Sitaraman" userId="b01f6d556a560638" providerId="LiveId" clId="{C92DB4EE-D61D-4E4D-9799-E858C9DB422E}" dt="2021-04-09T07:51:57.389" v="2411" actId="1076"/>
          <ac:picMkLst>
            <pc:docMk/>
            <pc:sldMk cId="655697406" sldId="1198"/>
            <ac:picMk id="12" creationId="{318FF3F5-7737-473D-9FD4-39236873C4CA}"/>
          </ac:picMkLst>
        </pc:picChg>
        <pc:picChg chg="add mod">
          <ac:chgData name="Vip Sitaraman" userId="b01f6d556a560638" providerId="LiveId" clId="{C92DB4EE-D61D-4E4D-9799-E858C9DB422E}" dt="2021-04-09T07:51:53.864" v="2410" actId="1076"/>
          <ac:picMkLst>
            <pc:docMk/>
            <pc:sldMk cId="655697406" sldId="1198"/>
            <ac:picMk id="13" creationId="{924C9B7A-3984-468C-9429-0A9653C0564A}"/>
          </ac:picMkLst>
        </pc:picChg>
        <pc:picChg chg="del">
          <ac:chgData name="Vip Sitaraman" userId="b01f6d556a560638" providerId="LiveId" clId="{C92DB4EE-D61D-4E4D-9799-E858C9DB422E}" dt="2021-04-09T07:51:50.773" v="2408" actId="478"/>
          <ac:picMkLst>
            <pc:docMk/>
            <pc:sldMk cId="655697406" sldId="1198"/>
            <ac:picMk id="14" creationId="{E7121E78-306C-4C4E-A38B-D354FE24B24B}"/>
          </ac:picMkLst>
        </pc:picChg>
      </pc:sldChg>
      <pc:sldChg chg="addSp delSp modSp add del mod modShow modNotesTx">
        <pc:chgData name="Vip Sitaraman" userId="b01f6d556a560638" providerId="LiveId" clId="{C92DB4EE-D61D-4E4D-9799-E858C9DB422E}" dt="2021-04-10T00:04:15.834" v="3196" actId="208"/>
        <pc:sldMkLst>
          <pc:docMk/>
          <pc:sldMk cId="3135187140" sldId="1199"/>
        </pc:sldMkLst>
        <pc:spChg chg="mod">
          <ac:chgData name="Vip Sitaraman" userId="b01f6d556a560638" providerId="LiveId" clId="{C92DB4EE-D61D-4E4D-9799-E858C9DB422E}" dt="2021-04-09T05:30:23.688" v="1091" actId="20577"/>
          <ac:spMkLst>
            <pc:docMk/>
            <pc:sldMk cId="3135187140" sldId="1199"/>
            <ac:spMk id="4" creationId="{AC194A31-93AD-4C40-A828-3E7DDE7D1E26}"/>
          </ac:spMkLst>
        </pc:spChg>
        <pc:spChg chg="mod">
          <ac:chgData name="Vip Sitaraman" userId="b01f6d556a560638" providerId="LiveId" clId="{C92DB4EE-D61D-4E4D-9799-E858C9DB422E}" dt="2021-04-09T05:30:13.940" v="1073" actId="20577"/>
          <ac:spMkLst>
            <pc:docMk/>
            <pc:sldMk cId="3135187140" sldId="1199"/>
            <ac:spMk id="36" creationId="{A87C1AA8-9CCB-419E-815F-1E622FD526BB}"/>
          </ac:spMkLst>
        </pc:spChg>
        <pc:spChg chg="mod">
          <ac:chgData name="Vip Sitaraman" userId="b01f6d556a560638" providerId="LiveId" clId="{C92DB4EE-D61D-4E4D-9799-E858C9DB422E}" dt="2021-04-09T05:30:15.124" v="1074"/>
          <ac:spMkLst>
            <pc:docMk/>
            <pc:sldMk cId="3135187140" sldId="1199"/>
            <ac:spMk id="37" creationId="{0EDB3FEE-CAD2-49E6-AA2F-C495C9A59B2A}"/>
          </ac:spMkLst>
        </pc:spChg>
        <pc:spChg chg="mod">
          <ac:chgData name="Vip Sitaraman" userId="b01f6d556a560638" providerId="LiveId" clId="{C92DB4EE-D61D-4E4D-9799-E858C9DB422E}" dt="2021-04-09T05:30:16.006" v="1075"/>
          <ac:spMkLst>
            <pc:docMk/>
            <pc:sldMk cId="3135187140" sldId="1199"/>
            <ac:spMk id="38" creationId="{CCCA592B-541D-4C54-8FE0-2D41088A35EF}"/>
          </ac:spMkLst>
        </pc:spChg>
        <pc:spChg chg="mod">
          <ac:chgData name="Vip Sitaraman" userId="b01f6d556a560638" providerId="LiveId" clId="{C92DB4EE-D61D-4E4D-9799-E858C9DB422E}" dt="2021-04-09T05:30:03.722" v="1055" actId="20577"/>
          <ac:spMkLst>
            <pc:docMk/>
            <pc:sldMk cId="3135187140" sldId="1199"/>
            <ac:spMk id="39" creationId="{8ADCD211-0A3E-498E-AF89-06274CC12E74}"/>
          </ac:spMkLst>
        </pc:spChg>
        <pc:spChg chg="mod">
          <ac:chgData name="Vip Sitaraman" userId="b01f6d556a560638" providerId="LiveId" clId="{C92DB4EE-D61D-4E4D-9799-E858C9DB422E}" dt="2021-04-09T05:29:38.161" v="1021" actId="20577"/>
          <ac:spMkLst>
            <pc:docMk/>
            <pc:sldMk cId="3135187140" sldId="1199"/>
            <ac:spMk id="41" creationId="{9AFB2C42-2549-4768-9AEF-2A5C8F153BB4}"/>
          </ac:spMkLst>
        </pc:spChg>
        <pc:spChg chg="mod">
          <ac:chgData name="Vip Sitaraman" userId="b01f6d556a560638" providerId="LiveId" clId="{C92DB4EE-D61D-4E4D-9799-E858C9DB422E}" dt="2021-04-10T00:04:10.258" v="3192" actId="1076"/>
          <ac:spMkLst>
            <pc:docMk/>
            <pc:sldMk cId="3135187140" sldId="1199"/>
            <ac:spMk id="42" creationId="{FE85CF99-495C-4FE7-A48B-0E667F8BACDB}"/>
          </ac:spMkLst>
        </pc:spChg>
        <pc:spChg chg="mod">
          <ac:chgData name="Vip Sitaraman" userId="b01f6d556a560638" providerId="LiveId" clId="{C92DB4EE-D61D-4E4D-9799-E858C9DB422E}" dt="2021-04-09T05:30:09.264" v="1057"/>
          <ac:spMkLst>
            <pc:docMk/>
            <pc:sldMk cId="3135187140" sldId="1199"/>
            <ac:spMk id="44" creationId="{FF8DFD28-29CE-480C-A554-22508BCAB4E0}"/>
          </ac:spMkLst>
        </pc:spChg>
        <pc:spChg chg="mod">
          <ac:chgData name="Vip Sitaraman" userId="b01f6d556a560638" providerId="LiveId" clId="{C92DB4EE-D61D-4E4D-9799-E858C9DB422E}" dt="2021-04-09T05:30:08.355" v="1056"/>
          <ac:spMkLst>
            <pc:docMk/>
            <pc:sldMk cId="3135187140" sldId="1199"/>
            <ac:spMk id="45" creationId="{8E6C2E59-5AA5-41CA-B63F-136EAF0D77CD}"/>
          </ac:spMkLst>
        </pc:spChg>
        <pc:spChg chg="mod">
          <ac:chgData name="Vip Sitaraman" userId="b01f6d556a560638" providerId="LiveId" clId="{C92DB4EE-D61D-4E4D-9799-E858C9DB422E}" dt="2021-04-09T05:29:47.477" v="1051" actId="14100"/>
          <ac:spMkLst>
            <pc:docMk/>
            <pc:sldMk cId="3135187140" sldId="1199"/>
            <ac:spMk id="48" creationId="{ECED19AE-B8C0-461E-9BDB-C65D9D52AA6E}"/>
          </ac:spMkLst>
        </pc:spChg>
        <pc:picChg chg="add del">
          <ac:chgData name="Vip Sitaraman" userId="b01f6d556a560638" providerId="LiveId" clId="{C92DB4EE-D61D-4E4D-9799-E858C9DB422E}" dt="2021-04-10T00:03:50.055" v="3190" actId="22"/>
          <ac:picMkLst>
            <pc:docMk/>
            <pc:sldMk cId="3135187140" sldId="1199"/>
            <ac:picMk id="5" creationId="{977C6532-CC53-4946-B299-C112E4E15CE8}"/>
          </ac:picMkLst>
        </pc:picChg>
        <pc:picChg chg="mod">
          <ac:chgData name="Vip Sitaraman" userId="b01f6d556a560638" providerId="LiveId" clId="{C92DB4EE-D61D-4E4D-9799-E858C9DB422E}" dt="2021-04-10T00:04:15.834" v="3196" actId="208"/>
          <ac:picMkLst>
            <pc:docMk/>
            <pc:sldMk cId="3135187140" sldId="1199"/>
            <ac:picMk id="46" creationId="{7D072711-C527-4634-846F-1911BEAC2A5C}"/>
          </ac:picMkLst>
        </pc:picChg>
      </pc:sldChg>
      <pc:sldChg chg="del">
        <pc:chgData name="Vip Sitaraman" userId="b01f6d556a560638" providerId="LiveId" clId="{C92DB4EE-D61D-4E4D-9799-E858C9DB422E}" dt="2021-03-11T07:30:17.357" v="103" actId="47"/>
        <pc:sldMkLst>
          <pc:docMk/>
          <pc:sldMk cId="2782637639" sldId="1200"/>
        </pc:sldMkLst>
      </pc:sldChg>
      <pc:sldChg chg="addSp delSp modSp mod modShow modNotesTx">
        <pc:chgData name="Vip Sitaraman" userId="b01f6d556a560638" providerId="LiveId" clId="{C92DB4EE-D61D-4E4D-9799-E858C9DB422E}" dt="2021-04-09T08:02:21.411" v="2837" actId="729"/>
        <pc:sldMkLst>
          <pc:docMk/>
          <pc:sldMk cId="1017365725" sldId="1201"/>
        </pc:sldMkLst>
        <pc:spChg chg="mod">
          <ac:chgData name="Vip Sitaraman" userId="b01f6d556a560638" providerId="LiveId" clId="{C92DB4EE-D61D-4E4D-9799-E858C9DB422E}" dt="2021-04-09T05:25:29.800" v="903" actId="6549"/>
          <ac:spMkLst>
            <pc:docMk/>
            <pc:sldMk cId="1017365725" sldId="1201"/>
            <ac:spMk id="5" creationId="{E833F9AE-0883-4871-AA77-EC06947E3482}"/>
          </ac:spMkLst>
        </pc:spChg>
        <pc:spChg chg="mod">
          <ac:chgData name="Vip Sitaraman" userId="b01f6d556a560638" providerId="LiveId" clId="{C92DB4EE-D61D-4E4D-9799-E858C9DB422E}" dt="2021-04-09T07:36:23.493" v="1590" actId="1076"/>
          <ac:spMkLst>
            <pc:docMk/>
            <pc:sldMk cId="1017365725" sldId="1201"/>
            <ac:spMk id="19" creationId="{FE7BD0EF-CDF5-47CE-B7B2-255248930D95}"/>
          </ac:spMkLst>
        </pc:spChg>
        <pc:spChg chg="add del mod">
          <ac:chgData name="Vip Sitaraman" userId="b01f6d556a560638" providerId="LiveId" clId="{C92DB4EE-D61D-4E4D-9799-E858C9DB422E}" dt="2021-04-09T07:36:21.487" v="1589" actId="1076"/>
          <ac:spMkLst>
            <pc:docMk/>
            <pc:sldMk cId="1017365725" sldId="1201"/>
            <ac:spMk id="22" creationId="{CE00224A-00ED-40CB-AE26-E46F3B452003}"/>
          </ac:spMkLst>
        </pc:spChg>
        <pc:spChg chg="mod topLvl">
          <ac:chgData name="Vip Sitaraman" userId="b01f6d556a560638" providerId="LiveId" clId="{C92DB4EE-D61D-4E4D-9799-E858C9DB422E}" dt="2021-04-09T07:36:21.487" v="1589" actId="1076"/>
          <ac:spMkLst>
            <pc:docMk/>
            <pc:sldMk cId="1017365725" sldId="1201"/>
            <ac:spMk id="29" creationId="{451831A7-33E1-4CC6-ADBD-F36649C2973B}"/>
          </ac:spMkLst>
        </pc:spChg>
        <pc:spChg chg="mod topLvl">
          <ac:chgData name="Vip Sitaraman" userId="b01f6d556a560638" providerId="LiveId" clId="{C92DB4EE-D61D-4E4D-9799-E858C9DB422E}" dt="2021-04-09T07:36:21.487" v="1589" actId="1076"/>
          <ac:spMkLst>
            <pc:docMk/>
            <pc:sldMk cId="1017365725" sldId="1201"/>
            <ac:spMk id="32" creationId="{08293501-9F2F-4086-827C-008DD467DB80}"/>
          </ac:spMkLst>
        </pc:spChg>
        <pc:spChg chg="mod topLvl">
          <ac:chgData name="Vip Sitaraman" userId="b01f6d556a560638" providerId="LiveId" clId="{C92DB4EE-D61D-4E4D-9799-E858C9DB422E}" dt="2021-04-09T07:36:21.487" v="1589" actId="1076"/>
          <ac:spMkLst>
            <pc:docMk/>
            <pc:sldMk cId="1017365725" sldId="1201"/>
            <ac:spMk id="34" creationId="{8B0F6837-F7FC-480D-89CD-FE0C1788B8F2}"/>
          </ac:spMkLst>
        </pc:spChg>
        <pc:spChg chg="add del">
          <ac:chgData name="Vip Sitaraman" userId="b01f6d556a560638" providerId="LiveId" clId="{C92DB4EE-D61D-4E4D-9799-E858C9DB422E}" dt="2021-04-09T05:25:48.108" v="912" actId="478"/>
          <ac:spMkLst>
            <pc:docMk/>
            <pc:sldMk cId="1017365725" sldId="1201"/>
            <ac:spMk id="36" creationId="{FD03D844-C4A3-4A33-A4F4-69CAA276FFCE}"/>
          </ac:spMkLst>
        </pc:spChg>
        <pc:spChg chg="mod topLvl">
          <ac:chgData name="Vip Sitaraman" userId="b01f6d556a560638" providerId="LiveId" clId="{C92DB4EE-D61D-4E4D-9799-E858C9DB422E}" dt="2021-04-09T07:36:21.487" v="1589" actId="1076"/>
          <ac:spMkLst>
            <pc:docMk/>
            <pc:sldMk cId="1017365725" sldId="1201"/>
            <ac:spMk id="37" creationId="{56BCD807-5B73-4FFF-9372-26CF20E1CED2}"/>
          </ac:spMkLst>
        </pc:spChg>
        <pc:spChg chg="mod topLvl">
          <ac:chgData name="Vip Sitaraman" userId="b01f6d556a560638" providerId="LiveId" clId="{C92DB4EE-D61D-4E4D-9799-E858C9DB422E}" dt="2021-04-09T07:36:21.487" v="1589" actId="1076"/>
          <ac:spMkLst>
            <pc:docMk/>
            <pc:sldMk cId="1017365725" sldId="1201"/>
            <ac:spMk id="40" creationId="{1FFFEB95-BD09-4628-AC16-A30571005B2B}"/>
          </ac:spMkLst>
        </pc:spChg>
        <pc:spChg chg="mod topLvl">
          <ac:chgData name="Vip Sitaraman" userId="b01f6d556a560638" providerId="LiveId" clId="{C92DB4EE-D61D-4E4D-9799-E858C9DB422E}" dt="2021-04-09T07:36:21.487" v="1589" actId="1076"/>
          <ac:spMkLst>
            <pc:docMk/>
            <pc:sldMk cId="1017365725" sldId="1201"/>
            <ac:spMk id="41" creationId="{B28B728C-6FEB-4A6F-819B-C9C2A4D9AD6D}"/>
          </ac:spMkLst>
        </pc:spChg>
        <pc:grpChg chg="add del mod">
          <ac:chgData name="Vip Sitaraman" userId="b01f6d556a560638" providerId="LiveId" clId="{C92DB4EE-D61D-4E4D-9799-E858C9DB422E}" dt="2021-04-09T07:35:09.919" v="1564" actId="165"/>
          <ac:grpSpMkLst>
            <pc:docMk/>
            <pc:sldMk cId="1017365725" sldId="1201"/>
            <ac:grpSpMk id="25" creationId="{86187ABC-878A-4D92-A9B1-521571EB20D7}"/>
          </ac:grpSpMkLst>
        </pc:grpChg>
        <pc:grpChg chg="del mod topLvl">
          <ac:chgData name="Vip Sitaraman" userId="b01f6d556a560638" providerId="LiveId" clId="{C92DB4EE-D61D-4E4D-9799-E858C9DB422E}" dt="2021-04-09T07:35:10.487" v="1565" actId="165"/>
          <ac:grpSpMkLst>
            <pc:docMk/>
            <pc:sldMk cId="1017365725" sldId="1201"/>
            <ac:grpSpMk id="26" creationId="{7CCE78EA-FB08-460E-A72F-B6F208B94E9F}"/>
          </ac:grpSpMkLst>
        </pc:grpChg>
        <pc:grpChg chg="del mod topLvl">
          <ac:chgData name="Vip Sitaraman" userId="b01f6d556a560638" providerId="LiveId" clId="{C92DB4EE-D61D-4E4D-9799-E858C9DB422E}" dt="2021-04-09T07:35:11.694" v="1566" actId="165"/>
          <ac:grpSpMkLst>
            <pc:docMk/>
            <pc:sldMk cId="1017365725" sldId="1201"/>
            <ac:grpSpMk id="31" creationId="{F86DDB56-64CE-42B1-8F69-8100D6FC033E}"/>
          </ac:grpSpMkLst>
        </pc:grpChg>
        <pc:grpChg chg="del mod topLvl">
          <ac:chgData name="Vip Sitaraman" userId="b01f6d556a560638" providerId="LiveId" clId="{C92DB4EE-D61D-4E4D-9799-E858C9DB422E}" dt="2021-04-09T07:35:12.307" v="1567" actId="165"/>
          <ac:grpSpMkLst>
            <pc:docMk/>
            <pc:sldMk cId="1017365725" sldId="1201"/>
            <ac:grpSpMk id="33" creationId="{B596E4D0-5F98-40DA-8751-D24089650FB2}"/>
          </ac:grpSpMkLst>
        </pc:grpChg>
        <pc:grpChg chg="add del">
          <ac:chgData name="Vip Sitaraman" userId="b01f6d556a560638" providerId="LiveId" clId="{C92DB4EE-D61D-4E4D-9799-E858C9DB422E}" dt="2021-04-09T05:25:48.108" v="912" actId="478"/>
          <ac:grpSpMkLst>
            <pc:docMk/>
            <pc:sldMk cId="1017365725" sldId="1201"/>
            <ac:grpSpMk id="35" creationId="{B13BE3B3-CBC1-43FE-9354-BE18C9FE49AE}"/>
          </ac:grpSpMkLst>
        </pc:grpChg>
        <pc:graphicFrameChg chg="add del">
          <ac:chgData name="Vip Sitaraman" userId="b01f6d556a560638" providerId="LiveId" clId="{C92DB4EE-D61D-4E4D-9799-E858C9DB422E}" dt="2021-04-09T05:25:48.108" v="912" actId="478"/>
          <ac:graphicFrameMkLst>
            <pc:docMk/>
            <pc:sldMk cId="1017365725" sldId="1201"/>
            <ac:graphicFrameMk id="21" creationId="{76A31EEA-5569-4CE2-9D4B-F5DF9FB743BE}"/>
          </ac:graphicFrameMkLst>
        </pc:graphicFrameChg>
        <pc:graphicFrameChg chg="add del mod modGraphic">
          <ac:chgData name="Vip Sitaraman" userId="b01f6d556a560638" providerId="LiveId" clId="{C92DB4EE-D61D-4E4D-9799-E858C9DB422E}" dt="2021-04-09T07:36:21.487" v="1589" actId="1076"/>
          <ac:graphicFrameMkLst>
            <pc:docMk/>
            <pc:sldMk cId="1017365725" sldId="1201"/>
            <ac:graphicFrameMk id="23" creationId="{50D70622-AADE-43AA-9F2D-AF95020E932F}"/>
          </ac:graphicFrameMkLst>
        </pc:graphicFrameChg>
        <pc:picChg chg="mod topLvl">
          <ac:chgData name="Vip Sitaraman" userId="b01f6d556a560638" providerId="LiveId" clId="{C92DB4EE-D61D-4E4D-9799-E858C9DB422E}" dt="2021-04-09T07:36:21.487" v="1589" actId="1076"/>
          <ac:picMkLst>
            <pc:docMk/>
            <pc:sldMk cId="1017365725" sldId="1201"/>
            <ac:picMk id="38" creationId="{C2260F3D-E56B-4634-8CC4-18419D8D9419}"/>
          </ac:picMkLst>
        </pc:picChg>
        <pc:picChg chg="mod topLvl">
          <ac:chgData name="Vip Sitaraman" userId="b01f6d556a560638" providerId="LiveId" clId="{C92DB4EE-D61D-4E4D-9799-E858C9DB422E}" dt="2021-04-09T07:36:21.487" v="1589" actId="1076"/>
          <ac:picMkLst>
            <pc:docMk/>
            <pc:sldMk cId="1017365725" sldId="1201"/>
            <ac:picMk id="39" creationId="{E07D7FE3-6EF3-4D48-8F91-96BABD00D101}"/>
          </ac:picMkLst>
        </pc:picChg>
        <pc:cxnChg chg="mod">
          <ac:chgData name="Vip Sitaraman" userId="b01f6d556a560638" providerId="LiveId" clId="{C92DB4EE-D61D-4E4D-9799-E858C9DB422E}" dt="2021-04-09T05:25:48.108" v="912" actId="478"/>
          <ac:cxnSpMkLst>
            <pc:docMk/>
            <pc:sldMk cId="1017365725" sldId="1201"/>
            <ac:cxnSpMk id="24" creationId="{5C7FF2A0-5A3E-4424-A5FC-9A2043FB30D0}"/>
          </ac:cxnSpMkLst>
        </pc:cxnChg>
        <pc:cxnChg chg="mod topLvl">
          <ac:chgData name="Vip Sitaraman" userId="b01f6d556a560638" providerId="LiveId" clId="{C92DB4EE-D61D-4E4D-9799-E858C9DB422E}" dt="2021-04-09T07:36:21.487" v="1589" actId="1076"/>
          <ac:cxnSpMkLst>
            <pc:docMk/>
            <pc:sldMk cId="1017365725" sldId="1201"/>
            <ac:cxnSpMk id="27" creationId="{FE59F862-9273-4996-AAAB-DE603130D501}"/>
          </ac:cxnSpMkLst>
        </pc:cxnChg>
        <pc:cxnChg chg="mod topLvl">
          <ac:chgData name="Vip Sitaraman" userId="b01f6d556a560638" providerId="LiveId" clId="{C92DB4EE-D61D-4E4D-9799-E858C9DB422E}" dt="2021-04-09T07:36:21.487" v="1589" actId="1076"/>
          <ac:cxnSpMkLst>
            <pc:docMk/>
            <pc:sldMk cId="1017365725" sldId="1201"/>
            <ac:cxnSpMk id="28" creationId="{49DC4948-7A8D-4620-A8BA-97C808C8856B}"/>
          </ac:cxnSpMkLst>
        </pc:cxnChg>
        <pc:cxnChg chg="mod">
          <ac:chgData name="Vip Sitaraman" userId="b01f6d556a560638" providerId="LiveId" clId="{C92DB4EE-D61D-4E4D-9799-E858C9DB422E}" dt="2021-04-09T05:25:48.108" v="912" actId="478"/>
          <ac:cxnSpMkLst>
            <pc:docMk/>
            <pc:sldMk cId="1017365725" sldId="1201"/>
            <ac:cxnSpMk id="30" creationId="{9941912C-5B31-4676-BAF3-23AF74D87175}"/>
          </ac:cxnSpMkLst>
        </pc:cxnChg>
      </pc:sldChg>
      <pc:sldChg chg="modSp mod modShow">
        <pc:chgData name="Vip Sitaraman" userId="b01f6d556a560638" providerId="LiveId" clId="{C92DB4EE-D61D-4E4D-9799-E858C9DB422E}" dt="2021-04-09T08:02:21.411" v="2837" actId="729"/>
        <pc:sldMkLst>
          <pc:docMk/>
          <pc:sldMk cId="3125011906" sldId="1202"/>
        </pc:sldMkLst>
        <pc:spChg chg="mod">
          <ac:chgData name="Vip Sitaraman" userId="b01f6d556a560638" providerId="LiveId" clId="{C92DB4EE-D61D-4E4D-9799-E858C9DB422E}" dt="2021-03-21T21:13:03.595" v="443" actId="14100"/>
          <ac:spMkLst>
            <pc:docMk/>
            <pc:sldMk cId="3125011906" sldId="1202"/>
            <ac:spMk id="2" creationId="{B1C4C520-F069-4CE0-B70D-080013CD252A}"/>
          </ac:spMkLst>
        </pc:spChg>
        <pc:spChg chg="mod">
          <ac:chgData name="Vip Sitaraman" userId="b01f6d556a560638" providerId="LiveId" clId="{C92DB4EE-D61D-4E4D-9799-E858C9DB422E}" dt="2021-03-21T21:13:06.774" v="444" actId="1076"/>
          <ac:spMkLst>
            <pc:docMk/>
            <pc:sldMk cId="3125011906" sldId="1202"/>
            <ac:spMk id="5" creationId="{5236CC64-B613-4647-9017-AEA3E56B80A2}"/>
          </ac:spMkLst>
        </pc:spChg>
        <pc:graphicFrameChg chg="mod modGraphic">
          <ac:chgData name="Vip Sitaraman" userId="b01f6d556a560638" providerId="LiveId" clId="{C92DB4EE-D61D-4E4D-9799-E858C9DB422E}" dt="2021-03-21T21:13:29.034" v="470" actId="1036"/>
          <ac:graphicFrameMkLst>
            <pc:docMk/>
            <pc:sldMk cId="3125011906" sldId="1202"/>
            <ac:graphicFrameMk id="6" creationId="{FCCEA228-3201-47C0-BDB6-84FDECEDA3BD}"/>
          </ac:graphicFrameMkLst>
        </pc:graphicFrameChg>
        <pc:picChg chg="mod">
          <ac:chgData name="Vip Sitaraman" userId="b01f6d556a560638" providerId="LiveId" clId="{C92DB4EE-D61D-4E4D-9799-E858C9DB422E}" dt="2021-04-09T07:55:32.926" v="2470" actId="1076"/>
          <ac:picMkLst>
            <pc:docMk/>
            <pc:sldMk cId="3125011906" sldId="1202"/>
            <ac:picMk id="43" creationId="{305C0F5F-F4F9-41CD-81CC-9438F5C894B2}"/>
          </ac:picMkLst>
        </pc:picChg>
        <pc:picChg chg="mod">
          <ac:chgData name="Vip Sitaraman" userId="b01f6d556a560638" providerId="LiveId" clId="{C92DB4EE-D61D-4E4D-9799-E858C9DB422E}" dt="2021-04-09T07:55:32.926" v="2470" actId="1076"/>
          <ac:picMkLst>
            <pc:docMk/>
            <pc:sldMk cId="3125011906" sldId="1202"/>
            <ac:picMk id="3078" creationId="{D7A84463-543D-4E75-BD2A-00B721809DE4}"/>
          </ac:picMkLst>
        </pc:picChg>
        <pc:picChg chg="mod">
          <ac:chgData name="Vip Sitaraman" userId="b01f6d556a560638" providerId="LiveId" clId="{C92DB4EE-D61D-4E4D-9799-E858C9DB422E}" dt="2021-04-09T07:55:32.926" v="2470" actId="1076"/>
          <ac:picMkLst>
            <pc:docMk/>
            <pc:sldMk cId="3125011906" sldId="1202"/>
            <ac:picMk id="3080" creationId="{DB03AC20-EA26-44EA-AC6B-4B0FD07B10F3}"/>
          </ac:picMkLst>
        </pc:picChg>
      </pc:sldChg>
      <pc:sldChg chg="add del">
        <pc:chgData name="Vip Sitaraman" userId="b01f6d556a560638" providerId="LiveId" clId="{C92DB4EE-D61D-4E4D-9799-E858C9DB422E}" dt="2021-03-11T07:24:01.696" v="1" actId="47"/>
        <pc:sldMkLst>
          <pc:docMk/>
          <pc:sldMk cId="1756403108" sldId="1203"/>
        </pc:sldMkLst>
      </pc:sldChg>
      <pc:sldChg chg="modSp add mod ord modShow">
        <pc:chgData name="Vip Sitaraman" userId="b01f6d556a560638" providerId="LiveId" clId="{C92DB4EE-D61D-4E4D-9799-E858C9DB422E}" dt="2021-04-09T08:02:21.411" v="2837" actId="729"/>
        <pc:sldMkLst>
          <pc:docMk/>
          <pc:sldMk cId="2832470135" sldId="1204"/>
        </pc:sldMkLst>
        <pc:spChg chg="mod">
          <ac:chgData name="Vip Sitaraman" userId="b01f6d556a560638" providerId="LiveId" clId="{C92DB4EE-D61D-4E4D-9799-E858C9DB422E}" dt="2021-04-09T07:42:59.784" v="2099" actId="6549"/>
          <ac:spMkLst>
            <pc:docMk/>
            <pc:sldMk cId="2832470135" sldId="1204"/>
            <ac:spMk id="25" creationId="{5737A2CF-0FC2-42CC-A9B2-F85CAD66DD74}"/>
          </ac:spMkLst>
        </pc:spChg>
        <pc:spChg chg="mod">
          <ac:chgData name="Vip Sitaraman" userId="b01f6d556a560638" providerId="LiveId" clId="{C92DB4EE-D61D-4E4D-9799-E858C9DB422E}" dt="2021-04-09T07:42:35.248" v="2071" actId="20577"/>
          <ac:spMkLst>
            <pc:docMk/>
            <pc:sldMk cId="2832470135" sldId="1204"/>
            <ac:spMk id="26" creationId="{BCF682BE-488E-4101-8B01-1165248C3E51}"/>
          </ac:spMkLst>
        </pc:spChg>
        <pc:spChg chg="mod">
          <ac:chgData name="Vip Sitaraman" userId="b01f6d556a560638" providerId="LiveId" clId="{C92DB4EE-D61D-4E4D-9799-E858C9DB422E}" dt="2021-04-09T07:43:03.498" v="2100" actId="1076"/>
          <ac:spMkLst>
            <pc:docMk/>
            <pc:sldMk cId="2832470135" sldId="1204"/>
            <ac:spMk id="27" creationId="{42E6AD18-5971-4835-BE0D-DEF8A1616A3E}"/>
          </ac:spMkLst>
        </pc:spChg>
        <pc:spChg chg="mod">
          <ac:chgData name="Vip Sitaraman" userId="b01f6d556a560638" providerId="LiveId" clId="{C92DB4EE-D61D-4E4D-9799-E858C9DB422E}" dt="2021-04-09T07:41:30.280" v="1983" actId="20577"/>
          <ac:spMkLst>
            <pc:docMk/>
            <pc:sldMk cId="2832470135" sldId="1204"/>
            <ac:spMk id="31" creationId="{10821AB3-E66B-4805-B28D-5B6F7609F625}"/>
          </ac:spMkLst>
        </pc:spChg>
        <pc:spChg chg="mod">
          <ac:chgData name="Vip Sitaraman" userId="b01f6d556a560638" providerId="LiveId" clId="{C92DB4EE-D61D-4E4D-9799-E858C9DB422E}" dt="2021-04-09T07:41:25.782" v="1977" actId="1076"/>
          <ac:spMkLst>
            <pc:docMk/>
            <pc:sldMk cId="2832470135" sldId="1204"/>
            <ac:spMk id="32" creationId="{9C8E4FE0-0768-483A-9013-4C921000BA88}"/>
          </ac:spMkLst>
        </pc:spChg>
        <pc:spChg chg="mod">
          <ac:chgData name="Vip Sitaraman" userId="b01f6d556a560638" providerId="LiveId" clId="{C92DB4EE-D61D-4E4D-9799-E858C9DB422E}" dt="2021-04-09T07:42:17.086" v="2057" actId="20577"/>
          <ac:spMkLst>
            <pc:docMk/>
            <pc:sldMk cId="2832470135" sldId="1204"/>
            <ac:spMk id="35" creationId="{58709F9E-AE22-4872-9FD4-8826970EB652}"/>
          </ac:spMkLst>
        </pc:spChg>
        <pc:spChg chg="mod">
          <ac:chgData name="Vip Sitaraman" userId="b01f6d556a560638" providerId="LiveId" clId="{C92DB4EE-D61D-4E4D-9799-E858C9DB422E}" dt="2021-04-09T07:42:24.248" v="2066" actId="20577"/>
          <ac:spMkLst>
            <pc:docMk/>
            <pc:sldMk cId="2832470135" sldId="1204"/>
            <ac:spMk id="39" creationId="{94406F86-EB6A-43E5-AA92-4E3B097546CF}"/>
          </ac:spMkLst>
        </pc:spChg>
        <pc:spChg chg="mod">
          <ac:chgData name="Vip Sitaraman" userId="b01f6d556a560638" providerId="LiveId" clId="{C92DB4EE-D61D-4E4D-9799-E858C9DB422E}" dt="2021-04-09T07:42:13.550" v="2055" actId="20577"/>
          <ac:spMkLst>
            <pc:docMk/>
            <pc:sldMk cId="2832470135" sldId="1204"/>
            <ac:spMk id="42" creationId="{EB970BCC-2FF7-4F64-8F9B-FEC032AE98FF}"/>
          </ac:spMkLst>
        </pc:spChg>
        <pc:spChg chg="mod">
          <ac:chgData name="Vip Sitaraman" userId="b01f6d556a560638" providerId="LiveId" clId="{C92DB4EE-D61D-4E4D-9799-E858C9DB422E}" dt="2021-04-09T07:40:35.765" v="1868" actId="113"/>
          <ac:spMkLst>
            <pc:docMk/>
            <pc:sldMk cId="2832470135" sldId="1204"/>
            <ac:spMk id="55" creationId="{132ECFF7-C7EF-4103-B99C-94E629701B2A}"/>
          </ac:spMkLst>
        </pc:spChg>
        <pc:grpChg chg="mod">
          <ac:chgData name="Vip Sitaraman" userId="b01f6d556a560638" providerId="LiveId" clId="{C92DB4EE-D61D-4E4D-9799-E858C9DB422E}" dt="2021-04-09T07:41:00.716" v="1899" actId="1076"/>
          <ac:grpSpMkLst>
            <pc:docMk/>
            <pc:sldMk cId="2832470135" sldId="1204"/>
            <ac:grpSpMk id="18" creationId="{5516B2D6-4D8D-47B1-ADAA-A419F144FEAD}"/>
          </ac:grpSpMkLst>
        </pc:grpChg>
        <pc:graphicFrameChg chg="modGraphic">
          <ac:chgData name="Vip Sitaraman" userId="b01f6d556a560638" providerId="LiveId" clId="{C92DB4EE-D61D-4E4D-9799-E858C9DB422E}" dt="2021-04-09T07:41:45.762" v="2018" actId="20577"/>
          <ac:graphicFrameMkLst>
            <pc:docMk/>
            <pc:sldMk cId="2832470135" sldId="1204"/>
            <ac:graphicFrameMk id="34" creationId="{9981A668-B6B8-432C-A507-0F911DAD8042}"/>
          </ac:graphicFrameMkLst>
        </pc:graphicFrameChg>
        <pc:graphicFrameChg chg="mod modGraphic">
          <ac:chgData name="Vip Sitaraman" userId="b01f6d556a560638" providerId="LiveId" clId="{C92DB4EE-D61D-4E4D-9799-E858C9DB422E}" dt="2021-04-09T07:41:53.821" v="2044" actId="20577"/>
          <ac:graphicFrameMkLst>
            <pc:docMk/>
            <pc:sldMk cId="2832470135" sldId="1204"/>
            <ac:graphicFrameMk id="37" creationId="{21A448C9-51B9-40BF-B894-DA9635BB1AA0}"/>
          </ac:graphicFrameMkLst>
        </pc:graphicFrameChg>
        <pc:picChg chg="mod">
          <ac:chgData name="Vip Sitaraman" userId="b01f6d556a560638" providerId="LiveId" clId="{C92DB4EE-D61D-4E4D-9799-E858C9DB422E}" dt="2021-04-09T07:42:07.556" v="2046" actId="207"/>
          <ac:picMkLst>
            <pc:docMk/>
            <pc:sldMk cId="2832470135" sldId="1204"/>
            <ac:picMk id="38" creationId="{552A6496-5D40-4AC4-8EB5-29CCD980FD4C}"/>
          </ac:picMkLst>
        </pc:picChg>
      </pc:sldChg>
      <pc:sldChg chg="modSp add mod ord modShow">
        <pc:chgData name="Vip Sitaraman" userId="b01f6d556a560638" providerId="LiveId" clId="{C92DB4EE-D61D-4E4D-9799-E858C9DB422E}" dt="2021-04-09T08:02:21.411" v="2837" actId="729"/>
        <pc:sldMkLst>
          <pc:docMk/>
          <pc:sldMk cId="2870048684" sldId="1205"/>
        </pc:sldMkLst>
        <pc:graphicFrameChg chg="mod modGraphic">
          <ac:chgData name="Vip Sitaraman" userId="b01f6d556a560638" providerId="LiveId" clId="{C92DB4EE-D61D-4E4D-9799-E858C9DB422E}" dt="2021-04-09T05:35:49.578" v="1395" actId="1076"/>
          <ac:graphicFrameMkLst>
            <pc:docMk/>
            <pc:sldMk cId="2870048684" sldId="1205"/>
            <ac:graphicFrameMk id="3" creationId="{82AE3267-85C9-45C0-9BB6-EECB71E60C67}"/>
          </ac:graphicFrameMkLst>
        </pc:graphicFrameChg>
        <pc:picChg chg="mod">
          <ac:chgData name="Vip Sitaraman" userId="b01f6d556a560638" providerId="LiveId" clId="{C92DB4EE-D61D-4E4D-9799-E858C9DB422E}" dt="2021-04-09T05:36:03.120" v="1400" actId="1076"/>
          <ac:picMkLst>
            <pc:docMk/>
            <pc:sldMk cId="2870048684" sldId="1205"/>
            <ac:picMk id="12" creationId="{A6339AEE-BC0C-46EF-806B-3B9199F7193A}"/>
          </ac:picMkLst>
        </pc:picChg>
        <pc:picChg chg="mod">
          <ac:chgData name="Vip Sitaraman" userId="b01f6d556a560638" providerId="LiveId" clId="{C92DB4EE-D61D-4E4D-9799-E858C9DB422E}" dt="2021-04-09T05:36:03.120" v="1400" actId="1076"/>
          <ac:picMkLst>
            <pc:docMk/>
            <pc:sldMk cId="2870048684" sldId="1205"/>
            <ac:picMk id="13" creationId="{696F9A71-9B5E-4E80-92E3-F68B107136DC}"/>
          </ac:picMkLst>
        </pc:picChg>
      </pc:sldChg>
      <pc:sldChg chg="add del">
        <pc:chgData name="Vip Sitaraman" userId="b01f6d556a560638" providerId="LiveId" clId="{C92DB4EE-D61D-4E4D-9799-E858C9DB422E}" dt="2021-03-11T07:31:11.112" v="110" actId="47"/>
        <pc:sldMkLst>
          <pc:docMk/>
          <pc:sldMk cId="981442526" sldId="1206"/>
        </pc:sldMkLst>
      </pc:sldChg>
      <pc:sldChg chg="add del">
        <pc:chgData name="Vip Sitaraman" userId="b01f6d556a560638" providerId="LiveId" clId="{C92DB4EE-D61D-4E4D-9799-E858C9DB422E}" dt="2021-03-11T07:24:54.622" v="14" actId="47"/>
        <pc:sldMkLst>
          <pc:docMk/>
          <pc:sldMk cId="2980365958" sldId="1206"/>
        </pc:sldMkLst>
      </pc:sldChg>
      <pc:sldChg chg="modSp add mod modShow modNotesTx">
        <pc:chgData name="Vip Sitaraman" userId="b01f6d556a560638" providerId="LiveId" clId="{C92DB4EE-D61D-4E4D-9799-E858C9DB422E}" dt="2021-04-09T08:02:21.411" v="2837" actId="729"/>
        <pc:sldMkLst>
          <pc:docMk/>
          <pc:sldMk cId="2144548108" sldId="1207"/>
        </pc:sldMkLst>
        <pc:spChg chg="mod">
          <ac:chgData name="Vip Sitaraman" userId="b01f6d556a560638" providerId="LiveId" clId="{C92DB4EE-D61D-4E4D-9799-E858C9DB422E}" dt="2021-03-21T21:21:11.737" v="644" actId="207"/>
          <ac:spMkLst>
            <pc:docMk/>
            <pc:sldMk cId="2144548108" sldId="1207"/>
            <ac:spMk id="8" creationId="{F5A732CA-9907-46EA-AEA9-8D6647B3012C}"/>
          </ac:spMkLst>
        </pc:spChg>
        <pc:spChg chg="mod">
          <ac:chgData name="Vip Sitaraman" userId="b01f6d556a560638" providerId="LiveId" clId="{C92DB4EE-D61D-4E4D-9799-E858C9DB422E}" dt="2021-03-21T21:10:37.466" v="403" actId="14100"/>
          <ac:spMkLst>
            <pc:docMk/>
            <pc:sldMk cId="2144548108" sldId="1207"/>
            <ac:spMk id="9" creationId="{15F4CF49-2272-42EB-A004-1BE195197DEC}"/>
          </ac:spMkLst>
        </pc:spChg>
        <pc:grpChg chg="mod">
          <ac:chgData name="Vip Sitaraman" userId="b01f6d556a560638" providerId="LiveId" clId="{C92DB4EE-D61D-4E4D-9799-E858C9DB422E}" dt="2021-03-21T00:18:23.501" v="254" actId="1076"/>
          <ac:grpSpMkLst>
            <pc:docMk/>
            <pc:sldMk cId="2144548108" sldId="1207"/>
            <ac:grpSpMk id="3" creationId="{4F27822B-62D7-4829-BE68-D968B1785543}"/>
          </ac:grpSpMkLst>
        </pc:grpChg>
        <pc:picChg chg="mod">
          <ac:chgData name="Vip Sitaraman" userId="b01f6d556a560638" providerId="LiveId" clId="{C92DB4EE-D61D-4E4D-9799-E858C9DB422E}" dt="2021-03-21T00:12:28.582" v="189" actId="207"/>
          <ac:picMkLst>
            <pc:docMk/>
            <pc:sldMk cId="2144548108" sldId="1207"/>
            <ac:picMk id="5" creationId="{1CF480C2-9C4E-4350-9A8B-590D8553B35E}"/>
          </ac:picMkLst>
        </pc:picChg>
      </pc:sldChg>
      <pc:sldChg chg="addSp delSp modSp add mod ord modShow">
        <pc:chgData name="Vip Sitaraman" userId="b01f6d556a560638" providerId="LiveId" clId="{C92DB4EE-D61D-4E4D-9799-E858C9DB422E}" dt="2021-04-09T23:45:48.650" v="2972"/>
        <pc:sldMkLst>
          <pc:docMk/>
          <pc:sldMk cId="43017554" sldId="1208"/>
        </pc:sldMkLst>
        <pc:spChg chg="add del">
          <ac:chgData name="Vip Sitaraman" userId="b01f6d556a560638" providerId="LiveId" clId="{C92DB4EE-D61D-4E4D-9799-E858C9DB422E}" dt="2021-03-11T07:33:43.786" v="120" actId="22"/>
          <ac:spMkLst>
            <pc:docMk/>
            <pc:sldMk cId="43017554" sldId="1208"/>
            <ac:spMk id="12" creationId="{192C6123-C98C-4C1D-A17E-268E61FB2AF1}"/>
          </ac:spMkLst>
        </pc:spChg>
        <pc:spChg chg="mod">
          <ac:chgData name="Vip Sitaraman" userId="b01f6d556a560638" providerId="LiveId" clId="{C92DB4EE-D61D-4E4D-9799-E858C9DB422E}" dt="2021-03-21T21:20:13.361" v="634" actId="207"/>
          <ac:spMkLst>
            <pc:docMk/>
            <pc:sldMk cId="43017554" sldId="1208"/>
            <ac:spMk id="13" creationId="{9EEB015A-F900-4D9A-B424-D871A44B703A}"/>
          </ac:spMkLst>
        </pc:spChg>
        <pc:spChg chg="mod">
          <ac:chgData name="Vip Sitaraman" userId="b01f6d556a560638" providerId="LiveId" clId="{C92DB4EE-D61D-4E4D-9799-E858C9DB422E}" dt="2021-03-11T07:29:28.214" v="97" actId="20577"/>
          <ac:spMkLst>
            <pc:docMk/>
            <pc:sldMk cId="43017554" sldId="1208"/>
            <ac:spMk id="14" creationId="{38614D38-4F4A-4D87-B7A6-6C6ABC7A8EA4}"/>
          </ac:spMkLst>
        </pc:spChg>
        <pc:grpChg chg="del">
          <ac:chgData name="Vip Sitaraman" userId="b01f6d556a560638" providerId="LiveId" clId="{C92DB4EE-D61D-4E4D-9799-E858C9DB422E}" dt="2021-03-11T07:29:02.781" v="72" actId="478"/>
          <ac:grpSpMkLst>
            <pc:docMk/>
            <pc:sldMk cId="43017554" sldId="1208"/>
            <ac:grpSpMk id="18" creationId="{2F1D04E0-5A56-48FD-B88C-7B1C1D6D503E}"/>
          </ac:grpSpMkLst>
        </pc:grpChg>
        <pc:picChg chg="add mod">
          <ac:chgData name="Vip Sitaraman" userId="b01f6d556a560638" providerId="LiveId" clId="{C92DB4EE-D61D-4E4D-9799-E858C9DB422E}" dt="2021-03-11T07:29:20.218" v="78" actId="1076"/>
          <ac:picMkLst>
            <pc:docMk/>
            <pc:sldMk cId="43017554" sldId="1208"/>
            <ac:picMk id="3" creationId="{8BE947B9-45D1-4C79-8EEE-F43867D302AA}"/>
          </ac:picMkLst>
        </pc:picChg>
      </pc:sldChg>
      <pc:sldChg chg="addSp delSp modSp add mod modShow modNotesTx">
        <pc:chgData name="Vip Sitaraman" userId="b01f6d556a560638" providerId="LiveId" clId="{C92DB4EE-D61D-4E4D-9799-E858C9DB422E}" dt="2021-04-09T08:02:21.411" v="2837" actId="729"/>
        <pc:sldMkLst>
          <pc:docMk/>
          <pc:sldMk cId="853979188" sldId="1209"/>
        </pc:sldMkLst>
        <pc:spChg chg="mod">
          <ac:chgData name="Vip Sitaraman" userId="b01f6d556a560638" providerId="LiveId" clId="{C92DB4EE-D61D-4E4D-9799-E858C9DB422E}" dt="2021-04-09T07:48:52.125" v="2323" actId="20577"/>
          <ac:spMkLst>
            <pc:docMk/>
            <pc:sldMk cId="853979188" sldId="1209"/>
            <ac:spMk id="2" creationId="{52583F9C-E39F-4DD8-BBCC-301A44111A71}"/>
          </ac:spMkLst>
        </pc:spChg>
        <pc:spChg chg="mod topLvl">
          <ac:chgData name="Vip Sitaraman" userId="b01f6d556a560638" providerId="LiveId" clId="{C92DB4EE-D61D-4E4D-9799-E858C9DB422E}" dt="2021-04-09T07:49:01.505" v="2324" actId="165"/>
          <ac:spMkLst>
            <pc:docMk/>
            <pc:sldMk cId="853979188" sldId="1209"/>
            <ac:spMk id="15" creationId="{9D7987E1-C958-4263-B55B-40E0C58E766B}"/>
          </ac:spMkLst>
        </pc:spChg>
        <pc:grpChg chg="del">
          <ac:chgData name="Vip Sitaraman" userId="b01f6d556a560638" providerId="LiveId" clId="{C92DB4EE-D61D-4E4D-9799-E858C9DB422E}" dt="2021-04-09T07:49:01.505" v="2324" actId="165"/>
          <ac:grpSpMkLst>
            <pc:docMk/>
            <pc:sldMk cId="853979188" sldId="1209"/>
            <ac:grpSpMk id="6" creationId="{F8C9294F-3E34-45C6-ACC4-1BFA765B943D}"/>
          </ac:grpSpMkLst>
        </pc:grpChg>
        <pc:graphicFrameChg chg="del mod topLvl modGraphic">
          <ac:chgData name="Vip Sitaraman" userId="b01f6d556a560638" providerId="LiveId" clId="{C92DB4EE-D61D-4E4D-9799-E858C9DB422E}" dt="2021-04-09T07:49:02.891" v="2325" actId="478"/>
          <ac:graphicFrameMkLst>
            <pc:docMk/>
            <pc:sldMk cId="853979188" sldId="1209"/>
            <ac:graphicFrameMk id="4" creationId="{CB753B91-4DD9-4E01-B3A6-4C02B49A7908}"/>
          </ac:graphicFrameMkLst>
        </pc:graphicFrameChg>
        <pc:graphicFrameChg chg="del">
          <ac:chgData name="Vip Sitaraman" userId="b01f6d556a560638" providerId="LiveId" clId="{C92DB4EE-D61D-4E4D-9799-E858C9DB422E}" dt="2021-03-11T07:30:36.168" v="105" actId="478"/>
          <ac:graphicFrameMkLst>
            <pc:docMk/>
            <pc:sldMk cId="853979188" sldId="1209"/>
            <ac:graphicFrameMk id="9" creationId="{427C7C2D-482C-4E57-969B-15F05CBFC299}"/>
          </ac:graphicFrameMkLst>
        </pc:graphicFrameChg>
        <pc:graphicFrameChg chg="add mod">
          <ac:chgData name="Vip Sitaraman" userId="b01f6d556a560638" providerId="LiveId" clId="{C92DB4EE-D61D-4E4D-9799-E858C9DB422E}" dt="2021-04-09T07:49:05.884" v="2327" actId="1076"/>
          <ac:graphicFrameMkLst>
            <pc:docMk/>
            <pc:sldMk cId="853979188" sldId="1209"/>
            <ac:graphicFrameMk id="16" creationId="{CBCE556D-CC9C-49E0-B594-7E348E8C2174}"/>
          </ac:graphicFrameMkLst>
        </pc:graphicFrameChg>
        <pc:picChg chg="del mod topLvl">
          <ac:chgData name="Vip Sitaraman" userId="b01f6d556a560638" providerId="LiveId" clId="{C92DB4EE-D61D-4E4D-9799-E858C9DB422E}" dt="2021-04-09T07:49:02.891" v="2325" actId="478"/>
          <ac:picMkLst>
            <pc:docMk/>
            <pc:sldMk cId="853979188" sldId="1209"/>
            <ac:picMk id="5" creationId="{379290F9-3495-4396-9342-96B391DC9C85}"/>
          </ac:picMkLst>
        </pc:picChg>
        <pc:picChg chg="del mod topLvl">
          <ac:chgData name="Vip Sitaraman" userId="b01f6d556a560638" providerId="LiveId" clId="{C92DB4EE-D61D-4E4D-9799-E858C9DB422E}" dt="2021-04-09T07:49:02.891" v="2325" actId="478"/>
          <ac:picMkLst>
            <pc:docMk/>
            <pc:sldMk cId="853979188" sldId="1209"/>
            <ac:picMk id="7" creationId="{722804AC-70AF-482E-A04D-F2CFC1101775}"/>
          </ac:picMkLst>
        </pc:picChg>
        <pc:picChg chg="add mod">
          <ac:chgData name="Vip Sitaraman" userId="b01f6d556a560638" providerId="LiveId" clId="{C92DB4EE-D61D-4E4D-9799-E858C9DB422E}" dt="2021-04-09T07:49:13.760" v="2330" actId="1076"/>
          <ac:picMkLst>
            <pc:docMk/>
            <pc:sldMk cId="853979188" sldId="1209"/>
            <ac:picMk id="17" creationId="{EB44F383-EB28-4EE0-994A-A28ECB4F45CB}"/>
          </ac:picMkLst>
        </pc:picChg>
        <pc:picChg chg="add mod">
          <ac:chgData name="Vip Sitaraman" userId="b01f6d556a560638" providerId="LiveId" clId="{C92DB4EE-D61D-4E4D-9799-E858C9DB422E}" dt="2021-04-09T07:49:08.629" v="2329" actId="14100"/>
          <ac:picMkLst>
            <pc:docMk/>
            <pc:sldMk cId="853979188" sldId="1209"/>
            <ac:picMk id="18" creationId="{158D01DB-0DD7-44E9-A24A-F8F7CAEA3431}"/>
          </ac:picMkLst>
        </pc:picChg>
        <pc:picChg chg="add del mod">
          <ac:chgData name="Vip Sitaraman" userId="b01f6d556a560638" providerId="LiveId" clId="{C92DB4EE-D61D-4E4D-9799-E858C9DB422E}" dt="2021-04-09T07:49:33.096" v="2333"/>
          <ac:picMkLst>
            <pc:docMk/>
            <pc:sldMk cId="853979188" sldId="1209"/>
            <ac:picMk id="19" creationId="{D5F93AE2-ABF2-4DB8-990F-EAC355416D5F}"/>
          </ac:picMkLst>
        </pc:picChg>
        <pc:picChg chg="add del mod">
          <ac:chgData name="Vip Sitaraman" userId="b01f6d556a560638" providerId="LiveId" clId="{C92DB4EE-D61D-4E4D-9799-E858C9DB422E}" dt="2021-04-09T07:49:33.096" v="2333"/>
          <ac:picMkLst>
            <pc:docMk/>
            <pc:sldMk cId="853979188" sldId="1209"/>
            <ac:picMk id="20" creationId="{A2822DAA-5C26-42E7-9C43-308ABCC07F22}"/>
          </ac:picMkLst>
        </pc:picChg>
        <pc:picChg chg="add del mod">
          <ac:chgData name="Vip Sitaraman" userId="b01f6d556a560638" providerId="LiveId" clId="{C92DB4EE-D61D-4E4D-9799-E858C9DB422E}" dt="2021-04-09T07:49:33.096" v="2333"/>
          <ac:picMkLst>
            <pc:docMk/>
            <pc:sldMk cId="853979188" sldId="1209"/>
            <ac:picMk id="21" creationId="{6AFCE89A-452E-4238-9E2E-21D87C4A3921}"/>
          </ac:picMkLst>
        </pc:picChg>
      </pc:sldChg>
      <pc:sldChg chg="modSp add mod modShow modNotesTx">
        <pc:chgData name="Vip Sitaraman" userId="b01f6d556a560638" providerId="LiveId" clId="{C92DB4EE-D61D-4E4D-9799-E858C9DB422E}" dt="2021-04-09T08:02:21.411" v="2837" actId="729"/>
        <pc:sldMkLst>
          <pc:docMk/>
          <pc:sldMk cId="3235403733" sldId="1210"/>
        </pc:sldMkLst>
        <pc:spChg chg="mod">
          <ac:chgData name="Vip Sitaraman" userId="b01f6d556a560638" providerId="LiveId" clId="{C92DB4EE-D61D-4E4D-9799-E858C9DB422E}" dt="2021-04-09T07:38:35.260" v="1731"/>
          <ac:spMkLst>
            <pc:docMk/>
            <pc:sldMk cId="3235403733" sldId="1210"/>
            <ac:spMk id="21" creationId="{9FB19855-BE5A-4972-A8E9-23639DC9D043}"/>
          </ac:spMkLst>
        </pc:spChg>
        <pc:spChg chg="mod">
          <ac:chgData name="Vip Sitaraman" userId="b01f6d556a560638" providerId="LiveId" clId="{C92DB4EE-D61D-4E4D-9799-E858C9DB422E}" dt="2021-04-09T07:38:12.518" v="1696" actId="20577"/>
          <ac:spMkLst>
            <pc:docMk/>
            <pc:sldMk cId="3235403733" sldId="1210"/>
            <ac:spMk id="25" creationId="{5737A2CF-0FC2-42CC-A9B2-F85CAD66DD74}"/>
          </ac:spMkLst>
        </pc:spChg>
        <pc:spChg chg="mod">
          <ac:chgData name="Vip Sitaraman" userId="b01f6d556a560638" providerId="LiveId" clId="{C92DB4EE-D61D-4E4D-9799-E858C9DB422E}" dt="2021-04-09T07:43:10.298" v="2103" actId="20577"/>
          <ac:spMkLst>
            <pc:docMk/>
            <pc:sldMk cId="3235403733" sldId="1210"/>
            <ac:spMk id="26" creationId="{BCF682BE-488E-4101-8B01-1165248C3E51}"/>
          </ac:spMkLst>
        </pc:spChg>
        <pc:spChg chg="mod">
          <ac:chgData name="Vip Sitaraman" userId="b01f6d556a560638" providerId="LiveId" clId="{C92DB4EE-D61D-4E4D-9799-E858C9DB422E}" dt="2021-04-09T07:38:26.762" v="1729" actId="20577"/>
          <ac:spMkLst>
            <pc:docMk/>
            <pc:sldMk cId="3235403733" sldId="1210"/>
            <ac:spMk id="31" creationId="{10821AB3-E66B-4805-B28D-5B6F7609F625}"/>
          </ac:spMkLst>
        </pc:spChg>
        <pc:spChg chg="mod">
          <ac:chgData name="Vip Sitaraman" userId="b01f6d556a560638" providerId="LiveId" clId="{C92DB4EE-D61D-4E4D-9799-E858C9DB422E}" dt="2021-04-09T07:38:58.143" v="1776" actId="20577"/>
          <ac:spMkLst>
            <pc:docMk/>
            <pc:sldMk cId="3235403733" sldId="1210"/>
            <ac:spMk id="32" creationId="{9C8E4FE0-0768-483A-9013-4C921000BA88}"/>
          </ac:spMkLst>
        </pc:spChg>
        <pc:spChg chg="mod">
          <ac:chgData name="Vip Sitaraman" userId="b01f6d556a560638" providerId="LiveId" clId="{C92DB4EE-D61D-4E4D-9799-E858C9DB422E}" dt="2021-04-09T07:38:41.436" v="1733"/>
          <ac:spMkLst>
            <pc:docMk/>
            <pc:sldMk cId="3235403733" sldId="1210"/>
            <ac:spMk id="55" creationId="{132ECFF7-C7EF-4103-B99C-94E629701B2A}"/>
          </ac:spMkLst>
        </pc:spChg>
        <pc:cxnChg chg="mod">
          <ac:chgData name="Vip Sitaraman" userId="b01f6d556a560638" providerId="LiveId" clId="{C92DB4EE-D61D-4E4D-9799-E858C9DB422E}" dt="2021-04-09T07:38:41.436" v="1733"/>
          <ac:cxnSpMkLst>
            <pc:docMk/>
            <pc:sldMk cId="3235403733" sldId="1210"/>
            <ac:cxnSpMk id="56" creationId="{27B27BC6-CBCA-4CAA-BA0A-80A700F12988}"/>
          </ac:cxnSpMkLst>
        </pc:cxnChg>
      </pc:sldChg>
      <pc:sldChg chg="addSp delSp modSp add del mod setBg">
        <pc:chgData name="Vip Sitaraman" userId="b01f6d556a560638" providerId="LiveId" clId="{C92DB4EE-D61D-4E4D-9799-E858C9DB422E}" dt="2021-03-11T07:34:34.143" v="136" actId="47"/>
        <pc:sldMkLst>
          <pc:docMk/>
          <pc:sldMk cId="3353368417" sldId="1211"/>
        </pc:sldMkLst>
        <pc:spChg chg="mod">
          <ac:chgData name="Vip Sitaraman" userId="b01f6d556a560638" providerId="LiveId" clId="{C92DB4EE-D61D-4E4D-9799-E858C9DB422E}" dt="2021-03-11T07:34:32.055" v="135" actId="207"/>
          <ac:spMkLst>
            <pc:docMk/>
            <pc:sldMk cId="3353368417" sldId="1211"/>
            <ac:spMk id="6" creationId="{1DDC24C7-1973-49B1-906C-E1837833AC6F}"/>
          </ac:spMkLst>
        </pc:spChg>
        <pc:picChg chg="del">
          <ac:chgData name="Vip Sitaraman" userId="b01f6d556a560638" providerId="LiveId" clId="{C92DB4EE-D61D-4E4D-9799-E858C9DB422E}" dt="2021-03-11T07:34:26.765" v="132" actId="478"/>
          <ac:picMkLst>
            <pc:docMk/>
            <pc:sldMk cId="3353368417" sldId="1211"/>
            <ac:picMk id="5" creationId="{BA55C617-B378-41EC-9798-FB74C7C1D5EF}"/>
          </ac:picMkLst>
        </pc:picChg>
        <pc:picChg chg="add mod">
          <ac:chgData name="Vip Sitaraman" userId="b01f6d556a560638" providerId="LiveId" clId="{C92DB4EE-D61D-4E4D-9799-E858C9DB422E}" dt="2021-03-11T07:34:28.348" v="134" actId="1076"/>
          <ac:picMkLst>
            <pc:docMk/>
            <pc:sldMk cId="3353368417" sldId="1211"/>
            <ac:picMk id="7" creationId="{BE369C5B-7CD8-474D-AB5B-15D75CBE2CD5}"/>
          </ac:picMkLst>
        </pc:picChg>
      </pc:sldChg>
      <pc:sldChg chg="modSp add del setBg">
        <pc:chgData name="Vip Sitaraman" userId="b01f6d556a560638" providerId="LiveId" clId="{C92DB4EE-D61D-4E4D-9799-E858C9DB422E}" dt="2021-03-11T07:34:03.315" v="125"/>
        <pc:sldMkLst>
          <pc:docMk/>
          <pc:sldMk cId="2882893746" sldId="1212"/>
        </pc:sldMkLst>
        <pc:picChg chg="mod">
          <ac:chgData name="Vip Sitaraman" userId="b01f6d556a560638" providerId="LiveId" clId="{C92DB4EE-D61D-4E4D-9799-E858C9DB422E}" dt="2021-03-11T07:34:00.457" v="124" actId="1076"/>
          <ac:picMkLst>
            <pc:docMk/>
            <pc:sldMk cId="2882893746" sldId="1212"/>
            <ac:picMk id="1026" creationId="{35C2595E-19D6-4525-8F8C-05EA464149E5}"/>
          </ac:picMkLst>
        </pc:picChg>
      </pc:sldChg>
      <pc:sldChg chg="modSp add mod ord setBg modShow">
        <pc:chgData name="Vip Sitaraman" userId="b01f6d556a560638" providerId="LiveId" clId="{C92DB4EE-D61D-4E4D-9799-E858C9DB422E}" dt="2021-04-09T23:45:43.473" v="2968"/>
        <pc:sldMkLst>
          <pc:docMk/>
          <pc:sldMk cId="3668144687" sldId="1212"/>
        </pc:sldMkLst>
        <pc:spChg chg="mod">
          <ac:chgData name="Vip Sitaraman" userId="b01f6d556a560638" providerId="LiveId" clId="{C92DB4EE-D61D-4E4D-9799-E858C9DB422E}" dt="2021-03-21T21:20:45.382" v="642" actId="113"/>
          <ac:spMkLst>
            <pc:docMk/>
            <pc:sldMk cId="3668144687" sldId="1212"/>
            <ac:spMk id="2" creationId="{ED0B6863-266C-41AE-BC40-9BAA53AB8C83}"/>
          </ac:spMkLst>
        </pc:spChg>
        <pc:spChg chg="mod">
          <ac:chgData name="Vip Sitaraman" userId="b01f6d556a560638" providerId="LiveId" clId="{C92DB4EE-D61D-4E4D-9799-E858C9DB422E}" dt="2021-04-09T04:17:20.445" v="881" actId="20577"/>
          <ac:spMkLst>
            <pc:docMk/>
            <pc:sldMk cId="3668144687" sldId="1212"/>
            <ac:spMk id="3" creationId="{1C1922E9-68F5-49F0-9BA2-E12243EF4A30}"/>
          </ac:spMkLst>
        </pc:spChg>
        <pc:picChg chg="mod modCrop">
          <ac:chgData name="Vip Sitaraman" userId="b01f6d556a560638" providerId="LiveId" clId="{C92DB4EE-D61D-4E4D-9799-E858C9DB422E}" dt="2021-03-11T07:34:25.117" v="131" actId="1076"/>
          <ac:picMkLst>
            <pc:docMk/>
            <pc:sldMk cId="3668144687" sldId="1212"/>
            <ac:picMk id="5" creationId="{BA55C617-B378-41EC-9798-FB74C7C1D5EF}"/>
          </ac:picMkLst>
        </pc:picChg>
        <pc:picChg chg="mod">
          <ac:chgData name="Vip Sitaraman" userId="b01f6d556a560638" providerId="LiveId" clId="{C92DB4EE-D61D-4E4D-9799-E858C9DB422E}" dt="2021-03-21T21:20:40.454" v="640"/>
          <ac:picMkLst>
            <pc:docMk/>
            <pc:sldMk cId="3668144687" sldId="1212"/>
            <ac:picMk id="1026" creationId="{35C2595E-19D6-4525-8F8C-05EA464149E5}"/>
          </ac:picMkLst>
        </pc:picChg>
      </pc:sldChg>
      <pc:sldChg chg="addSp delSp modSp new mod modShow">
        <pc:chgData name="Vip Sitaraman" userId="b01f6d556a560638" providerId="LiveId" clId="{C92DB4EE-D61D-4E4D-9799-E858C9DB422E}" dt="2021-04-09T08:02:21.411" v="2837" actId="729"/>
        <pc:sldMkLst>
          <pc:docMk/>
          <pc:sldMk cId="3308405213" sldId="1213"/>
        </pc:sldMkLst>
        <pc:spChg chg="del">
          <ac:chgData name="Vip Sitaraman" userId="b01f6d556a560638" providerId="LiveId" clId="{C92DB4EE-D61D-4E4D-9799-E858C9DB422E}" dt="2021-03-11T07:35:04.430" v="140" actId="478"/>
          <ac:spMkLst>
            <pc:docMk/>
            <pc:sldMk cId="3308405213" sldId="1213"/>
            <ac:spMk id="3" creationId="{02DA2E00-139D-4D1B-ACF1-76F760D56529}"/>
          </ac:spMkLst>
        </pc:spChg>
        <pc:spChg chg="add del mod">
          <ac:chgData name="Vip Sitaraman" userId="b01f6d556a560638" providerId="LiveId" clId="{C92DB4EE-D61D-4E4D-9799-E858C9DB422E}" dt="2021-03-11T07:35:01.991" v="139" actId="478"/>
          <ac:spMkLst>
            <pc:docMk/>
            <pc:sldMk cId="3308405213" sldId="1213"/>
            <ac:spMk id="9" creationId="{9A5C934F-C090-4F3A-AEC6-9057D6191824}"/>
          </ac:spMkLst>
        </pc:spChg>
        <pc:spChg chg="add mod">
          <ac:chgData name="Vip Sitaraman" userId="b01f6d556a560638" providerId="LiveId" clId="{C92DB4EE-D61D-4E4D-9799-E858C9DB422E}" dt="2021-04-09T07:39:27.958" v="1788" actId="113"/>
          <ac:spMkLst>
            <pc:docMk/>
            <pc:sldMk cId="3308405213" sldId="1213"/>
            <ac:spMk id="10" creationId="{4EC1BE0C-4594-4A31-9AAE-B2E1F9BAF76B}"/>
          </ac:spMkLst>
        </pc:spChg>
        <pc:spChg chg="mod">
          <ac:chgData name="Vip Sitaraman" userId="b01f6d556a560638" providerId="LiveId" clId="{C92DB4EE-D61D-4E4D-9799-E858C9DB422E}" dt="2021-03-11T07:34:52.907" v="138"/>
          <ac:spMkLst>
            <pc:docMk/>
            <pc:sldMk cId="3308405213" sldId="1213"/>
            <ac:spMk id="15" creationId="{A95C8B06-21D9-4FFF-8DBC-CF1A40F7C1F4}"/>
          </ac:spMkLst>
        </pc:spChg>
        <pc:spChg chg="mod">
          <ac:chgData name="Vip Sitaraman" userId="b01f6d556a560638" providerId="LiveId" clId="{C92DB4EE-D61D-4E4D-9799-E858C9DB422E}" dt="2021-03-11T07:34:52.907" v="138"/>
          <ac:spMkLst>
            <pc:docMk/>
            <pc:sldMk cId="3308405213" sldId="1213"/>
            <ac:spMk id="16" creationId="{819AC9B1-CD50-4CE3-A7A0-817918DDDF9A}"/>
          </ac:spMkLst>
        </pc:spChg>
        <pc:spChg chg="mod">
          <ac:chgData name="Vip Sitaraman" userId="b01f6d556a560638" providerId="LiveId" clId="{C92DB4EE-D61D-4E4D-9799-E858C9DB422E}" dt="2021-03-11T07:34:52.907" v="138"/>
          <ac:spMkLst>
            <pc:docMk/>
            <pc:sldMk cId="3308405213" sldId="1213"/>
            <ac:spMk id="17" creationId="{A7BD2BE6-7C26-4A8E-9624-7953C81044BD}"/>
          </ac:spMkLst>
        </pc:spChg>
        <pc:spChg chg="mod">
          <ac:chgData name="Vip Sitaraman" userId="b01f6d556a560638" providerId="LiveId" clId="{C92DB4EE-D61D-4E4D-9799-E858C9DB422E}" dt="2021-03-11T07:34:52.907" v="138"/>
          <ac:spMkLst>
            <pc:docMk/>
            <pc:sldMk cId="3308405213" sldId="1213"/>
            <ac:spMk id="18" creationId="{1944D73B-B720-4BF3-8069-5F498F4F6A1C}"/>
          </ac:spMkLst>
        </pc:spChg>
        <pc:spChg chg="mod">
          <ac:chgData name="Vip Sitaraman" userId="b01f6d556a560638" providerId="LiveId" clId="{C92DB4EE-D61D-4E4D-9799-E858C9DB422E}" dt="2021-03-11T07:34:52.907" v="138"/>
          <ac:spMkLst>
            <pc:docMk/>
            <pc:sldMk cId="3308405213" sldId="1213"/>
            <ac:spMk id="19" creationId="{51A80326-EB91-4165-AF0E-E9EF205E8568}"/>
          </ac:spMkLst>
        </pc:spChg>
        <pc:spChg chg="mod">
          <ac:chgData name="Vip Sitaraman" userId="b01f6d556a560638" providerId="LiveId" clId="{C92DB4EE-D61D-4E4D-9799-E858C9DB422E}" dt="2021-03-11T07:35:22.762" v="144" actId="207"/>
          <ac:spMkLst>
            <pc:docMk/>
            <pc:sldMk cId="3308405213" sldId="1213"/>
            <ac:spMk id="20" creationId="{99175385-3663-4D52-893D-40A01BD9E8CC}"/>
          </ac:spMkLst>
        </pc:spChg>
        <pc:spChg chg="mod">
          <ac:chgData name="Vip Sitaraman" userId="b01f6d556a560638" providerId="LiveId" clId="{C92DB4EE-D61D-4E4D-9799-E858C9DB422E}" dt="2021-03-11T07:34:52.907" v="138"/>
          <ac:spMkLst>
            <pc:docMk/>
            <pc:sldMk cId="3308405213" sldId="1213"/>
            <ac:spMk id="21" creationId="{4B44B0AE-92BF-4344-B6E7-0446EB06737B}"/>
          </ac:spMkLst>
        </pc:spChg>
        <pc:spChg chg="mod">
          <ac:chgData name="Vip Sitaraman" userId="b01f6d556a560638" providerId="LiveId" clId="{C92DB4EE-D61D-4E4D-9799-E858C9DB422E}" dt="2021-03-11T07:35:27.437" v="145" actId="207"/>
          <ac:spMkLst>
            <pc:docMk/>
            <pc:sldMk cId="3308405213" sldId="1213"/>
            <ac:spMk id="22" creationId="{F3E00C24-2137-4659-A0BA-BAA39F1CB975}"/>
          </ac:spMkLst>
        </pc:spChg>
        <pc:spChg chg="add mod">
          <ac:chgData name="Vip Sitaraman" userId="b01f6d556a560638" providerId="LiveId" clId="{C92DB4EE-D61D-4E4D-9799-E858C9DB422E}" dt="2021-04-09T07:40:16.725" v="1840" actId="20577"/>
          <ac:spMkLst>
            <pc:docMk/>
            <pc:sldMk cId="3308405213" sldId="1213"/>
            <ac:spMk id="23" creationId="{19A095DD-1C67-46EB-B17A-E0DE334299C2}"/>
          </ac:spMkLst>
        </pc:spChg>
        <pc:spChg chg="add mod">
          <ac:chgData name="Vip Sitaraman" userId="b01f6d556a560638" providerId="LiveId" clId="{C92DB4EE-D61D-4E4D-9799-E858C9DB422E}" dt="2021-04-09T07:40:26.574" v="1866" actId="20577"/>
          <ac:spMkLst>
            <pc:docMk/>
            <pc:sldMk cId="3308405213" sldId="1213"/>
            <ac:spMk id="24" creationId="{5396F435-0AB1-4626-9D97-8C4E79A61914}"/>
          </ac:spMkLst>
        </pc:spChg>
        <pc:spChg chg="add mod">
          <ac:chgData name="Vip Sitaraman" userId="b01f6d556a560638" providerId="LiveId" clId="{C92DB4EE-D61D-4E4D-9799-E858C9DB422E}" dt="2021-03-11T07:34:52.907" v="138"/>
          <ac:spMkLst>
            <pc:docMk/>
            <pc:sldMk cId="3308405213" sldId="1213"/>
            <ac:spMk id="28" creationId="{7A55A73A-B767-4DA7-8998-D6C5B782C912}"/>
          </ac:spMkLst>
        </pc:spChg>
        <pc:spChg chg="mod">
          <ac:chgData name="Vip Sitaraman" userId="b01f6d556a560638" providerId="LiveId" clId="{C92DB4EE-D61D-4E4D-9799-E858C9DB422E}" dt="2021-03-11T07:34:52.907" v="138"/>
          <ac:spMkLst>
            <pc:docMk/>
            <pc:sldMk cId="3308405213" sldId="1213"/>
            <ac:spMk id="30" creationId="{9E87CB30-E765-45CE-8DF8-EC83F99171B8}"/>
          </ac:spMkLst>
        </pc:spChg>
        <pc:spChg chg="mod">
          <ac:chgData name="Vip Sitaraman" userId="b01f6d556a560638" providerId="LiveId" clId="{C92DB4EE-D61D-4E4D-9799-E858C9DB422E}" dt="2021-04-09T07:40:05.852" v="1817" actId="14100"/>
          <ac:spMkLst>
            <pc:docMk/>
            <pc:sldMk cId="3308405213" sldId="1213"/>
            <ac:spMk id="31" creationId="{6D702F61-E492-42D5-9C40-79A3D56453E9}"/>
          </ac:spMkLst>
        </pc:spChg>
        <pc:spChg chg="mod">
          <ac:chgData name="Vip Sitaraman" userId="b01f6d556a560638" providerId="LiveId" clId="{C92DB4EE-D61D-4E4D-9799-E858C9DB422E}" dt="2021-04-09T07:39:44.640" v="1806" actId="20577"/>
          <ac:spMkLst>
            <pc:docMk/>
            <pc:sldMk cId="3308405213" sldId="1213"/>
            <ac:spMk id="32" creationId="{4C57F36F-C51F-4FBA-8C48-03B7B773FFC2}"/>
          </ac:spMkLst>
        </pc:spChg>
        <pc:spChg chg="add mod">
          <ac:chgData name="Vip Sitaraman" userId="b01f6d556a560638" providerId="LiveId" clId="{C92DB4EE-D61D-4E4D-9799-E858C9DB422E}" dt="2021-04-09T07:39:38.172" v="1803" actId="113"/>
          <ac:spMkLst>
            <pc:docMk/>
            <pc:sldMk cId="3308405213" sldId="1213"/>
            <ac:spMk id="33" creationId="{9071BCD3-2F7D-4BC8-BB95-0ADFEE6629FC}"/>
          </ac:spMkLst>
        </pc:spChg>
        <pc:spChg chg="mod">
          <ac:chgData name="Vip Sitaraman" userId="b01f6d556a560638" providerId="LiveId" clId="{C92DB4EE-D61D-4E4D-9799-E858C9DB422E}" dt="2021-03-11T07:34:52.907" v="138"/>
          <ac:spMkLst>
            <pc:docMk/>
            <pc:sldMk cId="3308405213" sldId="1213"/>
            <ac:spMk id="35" creationId="{3B0D9A42-01E1-4408-84FF-4328430B90A9}"/>
          </ac:spMkLst>
        </pc:spChg>
        <pc:spChg chg="mod">
          <ac:chgData name="Vip Sitaraman" userId="b01f6d556a560638" providerId="LiveId" clId="{C92DB4EE-D61D-4E4D-9799-E858C9DB422E}" dt="2021-04-09T07:40:03.129" v="1816" actId="14100"/>
          <ac:spMkLst>
            <pc:docMk/>
            <pc:sldMk cId="3308405213" sldId="1213"/>
            <ac:spMk id="36" creationId="{A869A1B5-AD6A-4473-892F-CC93C15BBBC0}"/>
          </ac:spMkLst>
        </pc:spChg>
        <pc:spChg chg="mod">
          <ac:chgData name="Vip Sitaraman" userId="b01f6d556a560638" providerId="LiveId" clId="{C92DB4EE-D61D-4E4D-9799-E858C9DB422E}" dt="2021-04-09T07:39:50.567" v="1812" actId="20577"/>
          <ac:spMkLst>
            <pc:docMk/>
            <pc:sldMk cId="3308405213" sldId="1213"/>
            <ac:spMk id="37" creationId="{5DC9F582-6059-46F1-8458-E69A2CCD9B52}"/>
          </ac:spMkLst>
        </pc:spChg>
        <pc:spChg chg="add mod">
          <ac:chgData name="Vip Sitaraman" userId="b01f6d556a560638" providerId="LiveId" clId="{C92DB4EE-D61D-4E4D-9799-E858C9DB422E}" dt="2021-04-09T07:39:39.036" v="1804"/>
          <ac:spMkLst>
            <pc:docMk/>
            <pc:sldMk cId="3308405213" sldId="1213"/>
            <ac:spMk id="38" creationId="{C303443E-A796-4846-BC86-7FD32EDEA655}"/>
          </ac:spMkLst>
        </pc:spChg>
        <pc:spChg chg="mod">
          <ac:chgData name="Vip Sitaraman" userId="b01f6d556a560638" providerId="LiveId" clId="{C92DB4EE-D61D-4E4D-9799-E858C9DB422E}" dt="2021-03-11T07:34:52.907" v="138"/>
          <ac:spMkLst>
            <pc:docMk/>
            <pc:sldMk cId="3308405213" sldId="1213"/>
            <ac:spMk id="40" creationId="{5B03A49F-DF23-4ECA-98DE-A80D8706E678}"/>
          </ac:spMkLst>
        </pc:spChg>
        <pc:spChg chg="mod">
          <ac:chgData name="Vip Sitaraman" userId="b01f6d556a560638" providerId="LiveId" clId="{C92DB4EE-D61D-4E4D-9799-E858C9DB422E}" dt="2021-04-09T07:39:56.516" v="1815" actId="14100"/>
          <ac:spMkLst>
            <pc:docMk/>
            <pc:sldMk cId="3308405213" sldId="1213"/>
            <ac:spMk id="41" creationId="{0A52AD4C-E52B-43CC-8A9F-9BB703106524}"/>
          </ac:spMkLst>
        </pc:spChg>
        <pc:spChg chg="mod">
          <ac:chgData name="Vip Sitaraman" userId="b01f6d556a560638" providerId="LiveId" clId="{C92DB4EE-D61D-4E4D-9799-E858C9DB422E}" dt="2021-04-09T07:39:54.086" v="1814" actId="20577"/>
          <ac:spMkLst>
            <pc:docMk/>
            <pc:sldMk cId="3308405213" sldId="1213"/>
            <ac:spMk id="42" creationId="{7CA16F21-D3AD-47CF-8A04-322B120BCEF6}"/>
          </ac:spMkLst>
        </pc:spChg>
        <pc:grpChg chg="add mod">
          <ac:chgData name="Vip Sitaraman" userId="b01f6d556a560638" providerId="LiveId" clId="{C92DB4EE-D61D-4E4D-9799-E858C9DB422E}" dt="2021-03-11T07:34:52.907" v="138"/>
          <ac:grpSpMkLst>
            <pc:docMk/>
            <pc:sldMk cId="3308405213" sldId="1213"/>
            <ac:grpSpMk id="5" creationId="{F48B094F-971B-4C66-BBF8-AF380B1A07F8}"/>
          </ac:grpSpMkLst>
        </pc:grpChg>
        <pc:grpChg chg="add mod">
          <ac:chgData name="Vip Sitaraman" userId="b01f6d556a560638" providerId="LiveId" clId="{C92DB4EE-D61D-4E4D-9799-E858C9DB422E}" dt="2021-03-11T07:34:52.907" v="138"/>
          <ac:grpSpMkLst>
            <pc:docMk/>
            <pc:sldMk cId="3308405213" sldId="1213"/>
            <ac:grpSpMk id="11" creationId="{6D8F4D2E-D442-45D8-951F-8BCA34B90D6B}"/>
          </ac:grpSpMkLst>
        </pc:grpChg>
        <pc:grpChg chg="mod">
          <ac:chgData name="Vip Sitaraman" userId="b01f6d556a560638" providerId="LiveId" clId="{C92DB4EE-D61D-4E4D-9799-E858C9DB422E}" dt="2021-03-11T07:34:52.907" v="138"/>
          <ac:grpSpMkLst>
            <pc:docMk/>
            <pc:sldMk cId="3308405213" sldId="1213"/>
            <ac:grpSpMk id="12" creationId="{56D4FE89-73E7-400B-9C8C-D5ED97D15B9C}"/>
          </ac:grpSpMkLst>
        </pc:grpChg>
        <pc:grpChg chg="mod">
          <ac:chgData name="Vip Sitaraman" userId="b01f6d556a560638" providerId="LiveId" clId="{C92DB4EE-D61D-4E4D-9799-E858C9DB422E}" dt="2021-03-11T07:34:52.907" v="138"/>
          <ac:grpSpMkLst>
            <pc:docMk/>
            <pc:sldMk cId="3308405213" sldId="1213"/>
            <ac:grpSpMk id="13" creationId="{800706B6-2E2C-4FA6-A9FA-0CB5147584D7}"/>
          </ac:grpSpMkLst>
        </pc:grpChg>
        <pc:grpChg chg="mod">
          <ac:chgData name="Vip Sitaraman" userId="b01f6d556a560638" providerId="LiveId" clId="{C92DB4EE-D61D-4E4D-9799-E858C9DB422E}" dt="2021-03-11T07:34:52.907" v="138"/>
          <ac:grpSpMkLst>
            <pc:docMk/>
            <pc:sldMk cId="3308405213" sldId="1213"/>
            <ac:grpSpMk id="14" creationId="{BABD3BA3-55C5-4BD7-874B-CC09479E5B7E}"/>
          </ac:grpSpMkLst>
        </pc:grpChg>
        <pc:grpChg chg="add mod">
          <ac:chgData name="Vip Sitaraman" userId="b01f6d556a560638" providerId="LiveId" clId="{C92DB4EE-D61D-4E4D-9799-E858C9DB422E}" dt="2021-03-11T07:34:52.907" v="138"/>
          <ac:grpSpMkLst>
            <pc:docMk/>
            <pc:sldMk cId="3308405213" sldId="1213"/>
            <ac:grpSpMk id="29" creationId="{D57FC078-3E27-4890-B285-F8720FC7BB10}"/>
          </ac:grpSpMkLst>
        </pc:grpChg>
        <pc:grpChg chg="add mod">
          <ac:chgData name="Vip Sitaraman" userId="b01f6d556a560638" providerId="LiveId" clId="{C92DB4EE-D61D-4E4D-9799-E858C9DB422E}" dt="2021-03-11T07:34:52.907" v="138"/>
          <ac:grpSpMkLst>
            <pc:docMk/>
            <pc:sldMk cId="3308405213" sldId="1213"/>
            <ac:grpSpMk id="34" creationId="{982156A4-3808-479A-A585-2A48D89BD058}"/>
          </ac:grpSpMkLst>
        </pc:grpChg>
        <pc:grpChg chg="add mod">
          <ac:chgData name="Vip Sitaraman" userId="b01f6d556a560638" providerId="LiveId" clId="{C92DB4EE-D61D-4E4D-9799-E858C9DB422E}" dt="2021-03-11T07:34:52.907" v="138"/>
          <ac:grpSpMkLst>
            <pc:docMk/>
            <pc:sldMk cId="3308405213" sldId="1213"/>
            <ac:grpSpMk id="39" creationId="{1DC91503-3004-45B1-9262-AE5EB4C6C1C1}"/>
          </ac:grpSpMkLst>
        </pc:grpChg>
        <pc:picChg chg="mod">
          <ac:chgData name="Vip Sitaraman" userId="b01f6d556a560638" providerId="LiveId" clId="{C92DB4EE-D61D-4E4D-9799-E858C9DB422E}" dt="2021-03-11T07:34:52.907" v="138"/>
          <ac:picMkLst>
            <pc:docMk/>
            <pc:sldMk cId="3308405213" sldId="1213"/>
            <ac:picMk id="6" creationId="{FF3D183A-EABA-48B2-828E-A5A2FA4F9E84}"/>
          </ac:picMkLst>
        </pc:picChg>
        <pc:picChg chg="mod">
          <ac:chgData name="Vip Sitaraman" userId="b01f6d556a560638" providerId="LiveId" clId="{C92DB4EE-D61D-4E4D-9799-E858C9DB422E}" dt="2021-03-11T07:34:52.907" v="138"/>
          <ac:picMkLst>
            <pc:docMk/>
            <pc:sldMk cId="3308405213" sldId="1213"/>
            <ac:picMk id="7" creationId="{33AB9B23-A439-424E-9BE7-1F9071FA7A6B}"/>
          </ac:picMkLst>
        </pc:picChg>
        <pc:picChg chg="mod">
          <ac:chgData name="Vip Sitaraman" userId="b01f6d556a560638" providerId="LiveId" clId="{C92DB4EE-D61D-4E4D-9799-E858C9DB422E}" dt="2021-03-11T07:34:52.907" v="138"/>
          <ac:picMkLst>
            <pc:docMk/>
            <pc:sldMk cId="3308405213" sldId="1213"/>
            <ac:picMk id="8" creationId="{84863BFD-E6AD-4FD8-92C0-DB429B01A217}"/>
          </ac:picMkLst>
        </pc:picChg>
        <pc:cxnChg chg="add mod">
          <ac:chgData name="Vip Sitaraman" userId="b01f6d556a560638" providerId="LiveId" clId="{C92DB4EE-D61D-4E4D-9799-E858C9DB422E}" dt="2021-03-11T07:34:52.907" v="138"/>
          <ac:cxnSpMkLst>
            <pc:docMk/>
            <pc:sldMk cId="3308405213" sldId="1213"/>
            <ac:cxnSpMk id="25" creationId="{2C13B0AE-D9DB-428A-9F16-50E6353E61CA}"/>
          </ac:cxnSpMkLst>
        </pc:cxnChg>
        <pc:cxnChg chg="add mod">
          <ac:chgData name="Vip Sitaraman" userId="b01f6d556a560638" providerId="LiveId" clId="{C92DB4EE-D61D-4E4D-9799-E858C9DB422E}" dt="2021-03-11T07:34:52.907" v="138"/>
          <ac:cxnSpMkLst>
            <pc:docMk/>
            <pc:sldMk cId="3308405213" sldId="1213"/>
            <ac:cxnSpMk id="26" creationId="{902C7D8D-BD69-451E-A32D-50A610926FAE}"/>
          </ac:cxnSpMkLst>
        </pc:cxnChg>
        <pc:cxnChg chg="add mod">
          <ac:chgData name="Vip Sitaraman" userId="b01f6d556a560638" providerId="LiveId" clId="{C92DB4EE-D61D-4E4D-9799-E858C9DB422E}" dt="2021-03-11T07:34:52.907" v="138"/>
          <ac:cxnSpMkLst>
            <pc:docMk/>
            <pc:sldMk cId="3308405213" sldId="1213"/>
            <ac:cxnSpMk id="27" creationId="{AC023C36-972C-464F-850C-5737FE88A261}"/>
          </ac:cxnSpMkLst>
        </pc:cxnChg>
      </pc:sldChg>
      <pc:sldChg chg="addSp delSp modSp add mod modShow">
        <pc:chgData name="Vip Sitaraman" userId="b01f6d556a560638" providerId="LiveId" clId="{C92DB4EE-D61D-4E4D-9799-E858C9DB422E}" dt="2021-04-09T16:36:25.580" v="2898" actId="478"/>
        <pc:sldMkLst>
          <pc:docMk/>
          <pc:sldMk cId="2436685074" sldId="1214"/>
        </pc:sldMkLst>
        <pc:spChg chg="mod">
          <ac:chgData name="Vip Sitaraman" userId="b01f6d556a560638" providerId="LiveId" clId="{C92DB4EE-D61D-4E4D-9799-E858C9DB422E}" dt="2021-04-09T05:38:18.580" v="1458" actId="113"/>
          <ac:spMkLst>
            <pc:docMk/>
            <pc:sldMk cId="2436685074" sldId="1214"/>
            <ac:spMk id="2" creationId="{38256BB6-DAF4-4A50-BA96-E8084F6A9A2A}"/>
          </ac:spMkLst>
        </pc:spChg>
        <pc:spChg chg="del">
          <ac:chgData name="Vip Sitaraman" userId="b01f6d556a560638" providerId="LiveId" clId="{C92DB4EE-D61D-4E4D-9799-E858C9DB422E}" dt="2021-04-09T16:36:25.580" v="2898" actId="478"/>
          <ac:spMkLst>
            <pc:docMk/>
            <pc:sldMk cId="2436685074" sldId="1214"/>
            <ac:spMk id="4" creationId="{87EDAB08-A340-445A-8A6C-3ADC9A6C4372}"/>
          </ac:spMkLst>
        </pc:spChg>
        <pc:grpChg chg="del">
          <ac:chgData name="Vip Sitaraman" userId="b01f6d556a560638" providerId="LiveId" clId="{C92DB4EE-D61D-4E4D-9799-E858C9DB422E}" dt="2021-04-09T05:36:44.416" v="1408" actId="478"/>
          <ac:grpSpMkLst>
            <pc:docMk/>
            <pc:sldMk cId="2436685074" sldId="1214"/>
            <ac:grpSpMk id="9" creationId="{D518B327-76E7-4CD7-AEEA-4F9035B1963B}"/>
          </ac:grpSpMkLst>
        </pc:grpChg>
        <pc:grpChg chg="add mod">
          <ac:chgData name="Vip Sitaraman" userId="b01f6d556a560638" providerId="LiveId" clId="{C92DB4EE-D61D-4E4D-9799-E858C9DB422E}" dt="2021-04-09T07:50:11.439" v="2351" actId="1076"/>
          <ac:grpSpMkLst>
            <pc:docMk/>
            <pc:sldMk cId="2436685074" sldId="1214"/>
            <ac:grpSpMk id="13" creationId="{11413A14-ED7C-4A3D-A075-DE769BDE6272}"/>
          </ac:grpSpMkLst>
        </pc:grpChg>
        <pc:grpChg chg="del">
          <ac:chgData name="Vip Sitaraman" userId="b01f6d556a560638" providerId="LiveId" clId="{C92DB4EE-D61D-4E4D-9799-E858C9DB422E}" dt="2021-04-09T05:37:46.376" v="1431" actId="478"/>
          <ac:grpSpMkLst>
            <pc:docMk/>
            <pc:sldMk cId="2436685074" sldId="1214"/>
            <ac:grpSpMk id="22" creationId="{B005AE08-FEA8-4173-99C3-22E606BAC293}"/>
          </ac:grpSpMkLst>
        </pc:grpChg>
        <pc:grpChg chg="ord">
          <ac:chgData name="Vip Sitaraman" userId="b01f6d556a560638" providerId="LiveId" clId="{C92DB4EE-D61D-4E4D-9799-E858C9DB422E}" dt="2021-04-09T05:36:28.246" v="1401" actId="167"/>
          <ac:grpSpMkLst>
            <pc:docMk/>
            <pc:sldMk cId="2436685074" sldId="1214"/>
            <ac:grpSpMk id="29" creationId="{217BFA09-307E-4104-A370-AAA58D88A976}"/>
          </ac:grpSpMkLst>
        </pc:grpChg>
        <pc:grpChg chg="del">
          <ac:chgData name="Vip Sitaraman" userId="b01f6d556a560638" providerId="LiveId" clId="{C92DB4EE-D61D-4E4D-9799-E858C9DB422E}" dt="2021-04-09T05:36:42.467" v="1407" actId="478"/>
          <ac:grpSpMkLst>
            <pc:docMk/>
            <pc:sldMk cId="2436685074" sldId="1214"/>
            <ac:grpSpMk id="31" creationId="{DFF7D0FE-0913-42B8-957C-3B5EC5E6874F}"/>
          </ac:grpSpMkLst>
        </pc:grpChg>
        <pc:graphicFrameChg chg="mod modGraphic">
          <ac:chgData name="Vip Sitaraman" userId="b01f6d556a560638" providerId="LiveId" clId="{C92DB4EE-D61D-4E4D-9799-E858C9DB422E}" dt="2021-04-09T05:37:39.749" v="1430" actId="113"/>
          <ac:graphicFrameMkLst>
            <pc:docMk/>
            <pc:sldMk cId="2436685074" sldId="1214"/>
            <ac:graphicFrameMk id="25" creationId="{91846515-137E-4F0E-A80B-8846803F1211}"/>
          </ac:graphicFrameMkLst>
        </pc:graphicFrameChg>
        <pc:picChg chg="del mod">
          <ac:chgData name="Vip Sitaraman" userId="b01f6d556a560638" providerId="LiveId" clId="{C92DB4EE-D61D-4E4D-9799-E858C9DB422E}" dt="2021-04-09T05:36:42.467" v="1407" actId="478"/>
          <ac:picMkLst>
            <pc:docMk/>
            <pc:sldMk cId="2436685074" sldId="1214"/>
            <ac:picMk id="3" creationId="{B93A2110-9941-4DF2-9E56-B7BD4FDEFF7A}"/>
          </ac:picMkLst>
        </pc:picChg>
        <pc:picChg chg="del mod">
          <ac:chgData name="Vip Sitaraman" userId="b01f6d556a560638" providerId="LiveId" clId="{C92DB4EE-D61D-4E4D-9799-E858C9DB422E}" dt="2021-04-09T05:36:36.375" v="1403" actId="478"/>
          <ac:picMkLst>
            <pc:docMk/>
            <pc:sldMk cId="2436685074" sldId="1214"/>
            <ac:picMk id="6" creationId="{29A940F7-644E-41E9-971E-91B1D23E9FAE}"/>
          </ac:picMkLst>
        </pc:picChg>
        <pc:picChg chg="mod topLvl">
          <ac:chgData name="Vip Sitaraman" userId="b01f6d556a560638" providerId="LiveId" clId="{C92DB4EE-D61D-4E4D-9799-E858C9DB422E}" dt="2021-04-09T07:50:08.507" v="2349" actId="1076"/>
          <ac:picMkLst>
            <pc:docMk/>
            <pc:sldMk cId="2436685074" sldId="1214"/>
            <ac:picMk id="7" creationId="{AE675638-E3CF-478B-A0BB-A36C646427EB}"/>
          </ac:picMkLst>
        </pc:picChg>
        <pc:picChg chg="del mod topLvl">
          <ac:chgData name="Vip Sitaraman" userId="b01f6d556a560638" providerId="LiveId" clId="{C92DB4EE-D61D-4E4D-9799-E858C9DB422E}" dt="2021-04-09T05:36:44.416" v="1408" actId="478"/>
          <ac:picMkLst>
            <pc:docMk/>
            <pc:sldMk cId="2436685074" sldId="1214"/>
            <ac:picMk id="8" creationId="{D7AF46B1-9BEE-4F7D-A88C-8B6F41A2C81E}"/>
          </ac:picMkLst>
        </pc:picChg>
        <pc:picChg chg="del">
          <ac:chgData name="Vip Sitaraman" userId="b01f6d556a560638" providerId="LiveId" clId="{C92DB4EE-D61D-4E4D-9799-E858C9DB422E}" dt="2021-04-09T07:49:38.548" v="2337" actId="478"/>
          <ac:picMkLst>
            <pc:docMk/>
            <pc:sldMk cId="2436685074" sldId="1214"/>
            <ac:picMk id="20" creationId="{02B1EB14-010F-41B5-B6F2-312D68D2FAED}"/>
          </ac:picMkLst>
        </pc:picChg>
        <pc:picChg chg="del">
          <ac:chgData name="Vip Sitaraman" userId="b01f6d556a560638" providerId="LiveId" clId="{C92DB4EE-D61D-4E4D-9799-E858C9DB422E}" dt="2021-04-09T07:49:38.173" v="2336" actId="478"/>
          <ac:picMkLst>
            <pc:docMk/>
            <pc:sldMk cId="2436685074" sldId="1214"/>
            <ac:picMk id="21" creationId="{2D3B9712-7F53-4E0A-90C1-08D4F940B4AA}"/>
          </ac:picMkLst>
        </pc:picChg>
        <pc:picChg chg="add mod">
          <ac:chgData name="Vip Sitaraman" userId="b01f6d556a560638" providerId="LiveId" clId="{C92DB4EE-D61D-4E4D-9799-E858C9DB422E}" dt="2021-04-09T07:49:58.401" v="2345" actId="1076"/>
          <ac:picMkLst>
            <pc:docMk/>
            <pc:sldMk cId="2436685074" sldId="1214"/>
            <ac:picMk id="22" creationId="{48C4EA9A-711E-4F17-B76E-C24DED954528}"/>
          </ac:picMkLst>
        </pc:picChg>
        <pc:picChg chg="add mod">
          <ac:chgData name="Vip Sitaraman" userId="b01f6d556a560638" providerId="LiveId" clId="{C92DB4EE-D61D-4E4D-9799-E858C9DB422E}" dt="2021-04-09T07:50:00.785" v="2346" actId="1076"/>
          <ac:picMkLst>
            <pc:docMk/>
            <pc:sldMk cId="2436685074" sldId="1214"/>
            <ac:picMk id="23" creationId="{794B18F3-2711-4E15-A127-8F76B88836CE}"/>
          </ac:picMkLst>
        </pc:picChg>
        <pc:picChg chg="add mod">
          <ac:chgData name="Vip Sitaraman" userId="b01f6d556a560638" providerId="LiveId" clId="{C92DB4EE-D61D-4E4D-9799-E858C9DB422E}" dt="2021-04-09T07:50:03.885" v="2347" actId="1076"/>
          <ac:picMkLst>
            <pc:docMk/>
            <pc:sldMk cId="2436685074" sldId="1214"/>
            <ac:picMk id="24" creationId="{F04FB879-5E14-4705-B95C-F81FB0B96AD1}"/>
          </ac:picMkLst>
        </pc:picChg>
        <pc:picChg chg="add mod">
          <ac:chgData name="Vip Sitaraman" userId="b01f6d556a560638" providerId="LiveId" clId="{C92DB4EE-D61D-4E4D-9799-E858C9DB422E}" dt="2021-04-09T07:49:54.282" v="2344" actId="1076"/>
          <ac:picMkLst>
            <pc:docMk/>
            <pc:sldMk cId="2436685074" sldId="1214"/>
            <ac:picMk id="26" creationId="{6583467B-7AD9-40C6-9685-DE558856B77B}"/>
          </ac:picMkLst>
        </pc:picChg>
        <pc:picChg chg="add del mod">
          <ac:chgData name="Vip Sitaraman" userId="b01f6d556a560638" providerId="LiveId" clId="{C92DB4EE-D61D-4E4D-9799-E858C9DB422E}" dt="2021-04-09T05:36:41.544" v="1406" actId="478"/>
          <ac:picMkLst>
            <pc:docMk/>
            <pc:sldMk cId="2436685074" sldId="1214"/>
            <ac:picMk id="26" creationId="{ED5D2AF4-017D-4B88-B319-1EAEC1058B65}"/>
          </ac:picMkLst>
        </pc:picChg>
        <pc:picChg chg="add mod">
          <ac:chgData name="Vip Sitaraman" userId="b01f6d556a560638" providerId="LiveId" clId="{C92DB4EE-D61D-4E4D-9799-E858C9DB422E}" dt="2021-04-09T05:37:04.065" v="1420" actId="164"/>
          <ac:picMkLst>
            <pc:docMk/>
            <pc:sldMk cId="2436685074" sldId="1214"/>
            <ac:picMk id="27" creationId="{C50BEA45-2D5C-442F-8711-6C0164C56C56}"/>
          </ac:picMkLst>
        </pc:picChg>
        <pc:picChg chg="add mod">
          <ac:chgData name="Vip Sitaraman" userId="b01f6d556a560638" providerId="LiveId" clId="{C92DB4EE-D61D-4E4D-9799-E858C9DB422E}" dt="2021-04-09T05:37:04.065" v="1420" actId="164"/>
          <ac:picMkLst>
            <pc:docMk/>
            <pc:sldMk cId="2436685074" sldId="1214"/>
            <ac:picMk id="28" creationId="{0CD335EC-C18C-477E-94B4-DD1D0D660C3A}"/>
          </ac:picMkLst>
        </pc:picChg>
        <pc:picChg chg="del">
          <ac:chgData name="Vip Sitaraman" userId="b01f6d556a560638" providerId="LiveId" clId="{C92DB4EE-D61D-4E4D-9799-E858C9DB422E}" dt="2021-04-09T07:49:37.550" v="2335" actId="478"/>
          <ac:picMkLst>
            <pc:docMk/>
            <pc:sldMk cId="2436685074" sldId="1214"/>
            <ac:picMk id="30" creationId="{D4707DC6-D326-45EF-A2F5-18748D1EF54F}"/>
          </ac:picMkLst>
        </pc:picChg>
        <pc:picChg chg="add mod">
          <ac:chgData name="Vip Sitaraman" userId="b01f6d556a560638" providerId="LiveId" clId="{C92DB4EE-D61D-4E4D-9799-E858C9DB422E}" dt="2021-04-09T07:50:09.944" v="2350" actId="1076"/>
          <ac:picMkLst>
            <pc:docMk/>
            <pc:sldMk cId="2436685074" sldId="1214"/>
            <ac:picMk id="34" creationId="{4FA52EC6-26A0-42F6-874F-0E25AE727B54}"/>
          </ac:picMkLst>
        </pc:picChg>
      </pc:sldChg>
      <pc:sldChg chg="addSp delSp modSp add mod ord setBg modShow">
        <pc:chgData name="Vip Sitaraman" userId="b01f6d556a560638" providerId="LiveId" clId="{C92DB4EE-D61D-4E4D-9799-E858C9DB422E}" dt="2021-04-09T16:36:17.457" v="2897" actId="207"/>
        <pc:sldMkLst>
          <pc:docMk/>
          <pc:sldMk cId="1085105071" sldId="1215"/>
        </pc:sldMkLst>
        <pc:spChg chg="mod">
          <ac:chgData name="Vip Sitaraman" userId="b01f6d556a560638" providerId="LiveId" clId="{C92DB4EE-D61D-4E4D-9799-E858C9DB422E}" dt="2021-04-09T08:01:34.279" v="2812" actId="1076"/>
          <ac:spMkLst>
            <pc:docMk/>
            <pc:sldMk cId="1085105071" sldId="1215"/>
            <ac:spMk id="3" creationId="{16452AB0-1E0C-43B5-8C3B-EF0847ACAEA3}"/>
          </ac:spMkLst>
        </pc:spChg>
        <pc:spChg chg="del">
          <ac:chgData name="Vip Sitaraman" userId="b01f6d556a560638" providerId="LiveId" clId="{C92DB4EE-D61D-4E4D-9799-E858C9DB422E}" dt="2021-04-09T16:35:59.932" v="2894" actId="478"/>
          <ac:spMkLst>
            <pc:docMk/>
            <pc:sldMk cId="1085105071" sldId="1215"/>
            <ac:spMk id="5" creationId="{C3BF9A50-055B-44A4-A0A0-8E837E54115E}"/>
          </ac:spMkLst>
        </pc:spChg>
        <pc:spChg chg="mod">
          <ac:chgData name="Vip Sitaraman" userId="b01f6d556a560638" providerId="LiveId" clId="{C92DB4EE-D61D-4E4D-9799-E858C9DB422E}" dt="2021-04-09T16:36:17.457" v="2897" actId="207"/>
          <ac:spMkLst>
            <pc:docMk/>
            <pc:sldMk cId="1085105071" sldId="1215"/>
            <ac:spMk id="7" creationId="{F8975BA4-B01A-4004-B031-406D70BD9C48}"/>
          </ac:spMkLst>
        </pc:spChg>
        <pc:spChg chg="mod">
          <ac:chgData name="Vip Sitaraman" userId="b01f6d556a560638" providerId="LiveId" clId="{C92DB4EE-D61D-4E4D-9799-E858C9DB422E}" dt="2021-04-09T08:00:26.045" v="2696" actId="6549"/>
          <ac:spMkLst>
            <pc:docMk/>
            <pc:sldMk cId="1085105071" sldId="1215"/>
            <ac:spMk id="20" creationId="{9D271431-B1CB-45C4-AF4F-34EBBFF94DC0}"/>
          </ac:spMkLst>
        </pc:spChg>
        <pc:spChg chg="mod">
          <ac:chgData name="Vip Sitaraman" userId="b01f6d556a560638" providerId="LiveId" clId="{C92DB4EE-D61D-4E4D-9799-E858C9DB422E}" dt="2021-04-09T08:00:32.212" v="2716" actId="121"/>
          <ac:spMkLst>
            <pc:docMk/>
            <pc:sldMk cId="1085105071" sldId="1215"/>
            <ac:spMk id="21" creationId="{691DEAEF-A604-4954-8EEA-0A91B35BFA1D}"/>
          </ac:spMkLst>
        </pc:spChg>
        <pc:spChg chg="mod">
          <ac:chgData name="Vip Sitaraman" userId="b01f6d556a560638" providerId="LiveId" clId="{C92DB4EE-D61D-4E4D-9799-E858C9DB422E}" dt="2021-04-09T08:00:43.754" v="2757" actId="20577"/>
          <ac:spMkLst>
            <pc:docMk/>
            <pc:sldMk cId="1085105071" sldId="1215"/>
            <ac:spMk id="22" creationId="{6241BC07-C7ED-427C-8DE7-28B46AFF8271}"/>
          </ac:spMkLst>
        </pc:spChg>
        <pc:spChg chg="mod">
          <ac:chgData name="Vip Sitaraman" userId="b01f6d556a560638" providerId="LiveId" clId="{C92DB4EE-D61D-4E4D-9799-E858C9DB422E}" dt="2021-04-09T08:00:38.943" v="2741" actId="20577"/>
          <ac:spMkLst>
            <pc:docMk/>
            <pc:sldMk cId="1085105071" sldId="1215"/>
            <ac:spMk id="23" creationId="{F74C8F21-B52C-45D6-A448-E9746BAC9788}"/>
          </ac:spMkLst>
        </pc:spChg>
        <pc:spChg chg="add del">
          <ac:chgData name="Vip Sitaraman" userId="b01f6d556a560638" providerId="LiveId" clId="{C92DB4EE-D61D-4E4D-9799-E858C9DB422E}" dt="2021-04-09T07:59:32.623" v="2646" actId="22"/>
          <ac:spMkLst>
            <pc:docMk/>
            <pc:sldMk cId="1085105071" sldId="1215"/>
            <ac:spMk id="37" creationId="{ABC97835-11E4-4F6C-906E-B0C99841B435}"/>
          </ac:spMkLst>
        </pc:spChg>
        <pc:grpChg chg="add del mod">
          <ac:chgData name="Vip Sitaraman" userId="b01f6d556a560638" providerId="LiveId" clId="{C92DB4EE-D61D-4E4D-9799-E858C9DB422E}" dt="2021-04-09T16:36:03.995" v="2895" actId="1076"/>
          <ac:grpSpMkLst>
            <pc:docMk/>
            <pc:sldMk cId="1085105071" sldId="1215"/>
            <ac:grpSpMk id="4" creationId="{D23E1147-FE68-4B69-8D1D-81C72AB717F3}"/>
          </ac:grpSpMkLst>
        </pc:grpChg>
        <pc:picChg chg="del">
          <ac:chgData name="Vip Sitaraman" userId="b01f6d556a560638" providerId="LiveId" clId="{C92DB4EE-D61D-4E4D-9799-E858C9DB422E}" dt="2021-04-09T07:59:57.532" v="2655" actId="478"/>
          <ac:picMkLst>
            <pc:docMk/>
            <pc:sldMk cId="1085105071" sldId="1215"/>
            <ac:picMk id="24" creationId="{CFAA1282-7794-41DE-907F-A35D46C1731C}"/>
          </ac:picMkLst>
        </pc:picChg>
        <pc:picChg chg="del">
          <ac:chgData name="Vip Sitaraman" userId="b01f6d556a560638" providerId="LiveId" clId="{C92DB4EE-D61D-4E4D-9799-E858C9DB422E}" dt="2021-04-09T07:59:57.532" v="2655" actId="478"/>
          <ac:picMkLst>
            <pc:docMk/>
            <pc:sldMk cId="1085105071" sldId="1215"/>
            <ac:picMk id="25" creationId="{45120A23-4A34-473E-B187-B5360278A231}"/>
          </ac:picMkLst>
        </pc:picChg>
        <pc:picChg chg="del">
          <ac:chgData name="Vip Sitaraman" userId="b01f6d556a560638" providerId="LiveId" clId="{C92DB4EE-D61D-4E4D-9799-E858C9DB422E}" dt="2021-04-09T08:00:16.884" v="2675" actId="478"/>
          <ac:picMkLst>
            <pc:docMk/>
            <pc:sldMk cId="1085105071" sldId="1215"/>
            <ac:picMk id="26" creationId="{DA2B451E-D3F7-47E9-A4C3-83D576372646}"/>
          </ac:picMkLst>
        </pc:picChg>
        <pc:picChg chg="del">
          <ac:chgData name="Vip Sitaraman" userId="b01f6d556a560638" providerId="LiveId" clId="{C92DB4EE-D61D-4E4D-9799-E858C9DB422E}" dt="2021-04-09T08:00:16.884" v="2675" actId="478"/>
          <ac:picMkLst>
            <pc:docMk/>
            <pc:sldMk cId="1085105071" sldId="1215"/>
            <ac:picMk id="27" creationId="{8149994C-6161-4786-BFAF-3B225F20043A}"/>
          </ac:picMkLst>
        </pc:picChg>
        <pc:picChg chg="del">
          <ac:chgData name="Vip Sitaraman" userId="b01f6d556a560638" providerId="LiveId" clId="{C92DB4EE-D61D-4E4D-9799-E858C9DB422E}" dt="2021-04-09T08:00:16.884" v="2675" actId="478"/>
          <ac:picMkLst>
            <pc:docMk/>
            <pc:sldMk cId="1085105071" sldId="1215"/>
            <ac:picMk id="28" creationId="{A40594CE-6B41-4F1A-9C48-AE797A75F743}"/>
          </ac:picMkLst>
        </pc:picChg>
        <pc:picChg chg="del">
          <ac:chgData name="Vip Sitaraman" userId="b01f6d556a560638" providerId="LiveId" clId="{C92DB4EE-D61D-4E4D-9799-E858C9DB422E}" dt="2021-04-09T07:59:57.532" v="2655" actId="478"/>
          <ac:picMkLst>
            <pc:docMk/>
            <pc:sldMk cId="1085105071" sldId="1215"/>
            <ac:picMk id="29" creationId="{EDE0643B-8501-44D2-A705-113033CB46D6}"/>
          </ac:picMkLst>
        </pc:picChg>
        <pc:picChg chg="del">
          <ac:chgData name="Vip Sitaraman" userId="b01f6d556a560638" providerId="LiveId" clId="{C92DB4EE-D61D-4E4D-9799-E858C9DB422E}" dt="2021-04-09T07:59:57.532" v="2655" actId="478"/>
          <ac:picMkLst>
            <pc:docMk/>
            <pc:sldMk cId="1085105071" sldId="1215"/>
            <ac:picMk id="30" creationId="{604BCDDB-2790-4687-A644-C5A8312A6C6C}"/>
          </ac:picMkLst>
        </pc:picChg>
        <pc:picChg chg="del">
          <ac:chgData name="Vip Sitaraman" userId="b01f6d556a560638" providerId="LiveId" clId="{C92DB4EE-D61D-4E4D-9799-E858C9DB422E}" dt="2021-04-09T08:00:16.884" v="2675" actId="478"/>
          <ac:picMkLst>
            <pc:docMk/>
            <pc:sldMk cId="1085105071" sldId="1215"/>
            <ac:picMk id="31" creationId="{07D4C325-FDFC-460B-B1FD-AEFACD8043D1}"/>
          </ac:picMkLst>
        </pc:picChg>
        <pc:picChg chg="del">
          <ac:chgData name="Vip Sitaraman" userId="b01f6d556a560638" providerId="LiveId" clId="{C92DB4EE-D61D-4E4D-9799-E858C9DB422E}" dt="2021-04-09T08:01:15.029" v="2804" actId="478"/>
          <ac:picMkLst>
            <pc:docMk/>
            <pc:sldMk cId="1085105071" sldId="1215"/>
            <ac:picMk id="32" creationId="{0015031F-E5D2-4457-A673-C1BBB67E47A7}"/>
          </ac:picMkLst>
        </pc:picChg>
        <pc:picChg chg="del">
          <ac:chgData name="Vip Sitaraman" userId="b01f6d556a560638" providerId="LiveId" clId="{C92DB4EE-D61D-4E4D-9799-E858C9DB422E}" dt="2021-04-09T08:01:04.819" v="2792" actId="478"/>
          <ac:picMkLst>
            <pc:docMk/>
            <pc:sldMk cId="1085105071" sldId="1215"/>
            <ac:picMk id="33" creationId="{307A7A3E-85F7-49AD-8E38-6C37780D5D87}"/>
          </ac:picMkLst>
        </pc:picChg>
        <pc:picChg chg="del">
          <ac:chgData name="Vip Sitaraman" userId="b01f6d556a560638" providerId="LiveId" clId="{C92DB4EE-D61D-4E4D-9799-E858C9DB422E}" dt="2021-04-09T08:01:04.819" v="2792" actId="478"/>
          <ac:picMkLst>
            <pc:docMk/>
            <pc:sldMk cId="1085105071" sldId="1215"/>
            <ac:picMk id="34" creationId="{04301414-59B2-4FE7-B38A-FFCB70A1060E}"/>
          </ac:picMkLst>
        </pc:picChg>
        <pc:picChg chg="del">
          <ac:chgData name="Vip Sitaraman" userId="b01f6d556a560638" providerId="LiveId" clId="{C92DB4EE-D61D-4E4D-9799-E858C9DB422E}" dt="2021-04-09T08:01:04.819" v="2792" actId="478"/>
          <ac:picMkLst>
            <pc:docMk/>
            <pc:sldMk cId="1085105071" sldId="1215"/>
            <ac:picMk id="35" creationId="{BAE8D7BE-4A6D-4B33-9407-DD8EC44D54F9}"/>
          </ac:picMkLst>
        </pc:picChg>
        <pc:picChg chg="del">
          <ac:chgData name="Vip Sitaraman" userId="b01f6d556a560638" providerId="LiveId" clId="{C92DB4EE-D61D-4E4D-9799-E858C9DB422E}" dt="2021-04-09T08:01:04.819" v="2792" actId="478"/>
          <ac:picMkLst>
            <pc:docMk/>
            <pc:sldMk cId="1085105071" sldId="1215"/>
            <ac:picMk id="36" creationId="{0FBBF464-9AD8-4723-A752-7353E5C8F670}"/>
          </ac:picMkLst>
        </pc:picChg>
        <pc:picChg chg="add mod">
          <ac:chgData name="Vip Sitaraman" userId="b01f6d556a560638" providerId="LiveId" clId="{C92DB4EE-D61D-4E4D-9799-E858C9DB422E}" dt="2021-04-09T08:01:34.279" v="2812" actId="1076"/>
          <ac:picMkLst>
            <pc:docMk/>
            <pc:sldMk cId="1085105071" sldId="1215"/>
            <ac:picMk id="38" creationId="{26822589-CBCC-4E5A-84DD-0BFEEFD177A6}"/>
          </ac:picMkLst>
        </pc:picChg>
        <pc:picChg chg="add mod">
          <ac:chgData name="Vip Sitaraman" userId="b01f6d556a560638" providerId="LiveId" clId="{C92DB4EE-D61D-4E4D-9799-E858C9DB422E}" dt="2021-04-09T08:01:34.279" v="2812" actId="1076"/>
          <ac:picMkLst>
            <pc:docMk/>
            <pc:sldMk cId="1085105071" sldId="1215"/>
            <ac:picMk id="39" creationId="{36D72022-0D23-4C73-873E-45DBEDA4DE55}"/>
          </ac:picMkLst>
        </pc:picChg>
        <pc:picChg chg="add mod">
          <ac:chgData name="Vip Sitaraman" userId="b01f6d556a560638" providerId="LiveId" clId="{C92DB4EE-D61D-4E4D-9799-E858C9DB422E}" dt="2021-04-09T08:01:34.279" v="2812" actId="1076"/>
          <ac:picMkLst>
            <pc:docMk/>
            <pc:sldMk cId="1085105071" sldId="1215"/>
            <ac:picMk id="40" creationId="{C72CA846-59DF-45BA-A92A-28DFBE0A85CF}"/>
          </ac:picMkLst>
        </pc:picChg>
        <pc:picChg chg="add mod">
          <ac:chgData name="Vip Sitaraman" userId="b01f6d556a560638" providerId="LiveId" clId="{C92DB4EE-D61D-4E4D-9799-E858C9DB422E}" dt="2021-04-09T08:01:34.279" v="2812" actId="1076"/>
          <ac:picMkLst>
            <pc:docMk/>
            <pc:sldMk cId="1085105071" sldId="1215"/>
            <ac:picMk id="41" creationId="{35470D81-C61D-4215-841D-4AFE99FECC71}"/>
          </ac:picMkLst>
        </pc:picChg>
        <pc:picChg chg="add mod">
          <ac:chgData name="Vip Sitaraman" userId="b01f6d556a560638" providerId="LiveId" clId="{C92DB4EE-D61D-4E4D-9799-E858C9DB422E}" dt="2021-04-09T08:01:34.279" v="2812" actId="1076"/>
          <ac:picMkLst>
            <pc:docMk/>
            <pc:sldMk cId="1085105071" sldId="1215"/>
            <ac:picMk id="42" creationId="{2895FD0A-2B20-4F4C-8573-EA3B2297A8AC}"/>
          </ac:picMkLst>
        </pc:picChg>
        <pc:picChg chg="add mod">
          <ac:chgData name="Vip Sitaraman" userId="b01f6d556a560638" providerId="LiveId" clId="{C92DB4EE-D61D-4E4D-9799-E858C9DB422E}" dt="2021-04-09T08:01:34.279" v="2812" actId="1076"/>
          <ac:picMkLst>
            <pc:docMk/>
            <pc:sldMk cId="1085105071" sldId="1215"/>
            <ac:picMk id="43" creationId="{5E2DFD4A-F4F1-46EC-8195-E214A34DAEDD}"/>
          </ac:picMkLst>
        </pc:picChg>
        <pc:picChg chg="add mod">
          <ac:chgData name="Vip Sitaraman" userId="b01f6d556a560638" providerId="LiveId" clId="{C92DB4EE-D61D-4E4D-9799-E858C9DB422E}" dt="2021-04-09T08:01:34.279" v="2812" actId="1076"/>
          <ac:picMkLst>
            <pc:docMk/>
            <pc:sldMk cId="1085105071" sldId="1215"/>
            <ac:picMk id="44" creationId="{5EA21D62-B2F0-438A-BDC6-A259251B8F9A}"/>
          </ac:picMkLst>
        </pc:picChg>
        <pc:picChg chg="add mod">
          <ac:chgData name="Vip Sitaraman" userId="b01f6d556a560638" providerId="LiveId" clId="{C92DB4EE-D61D-4E4D-9799-E858C9DB422E}" dt="2021-04-09T08:01:34.279" v="2812" actId="1076"/>
          <ac:picMkLst>
            <pc:docMk/>
            <pc:sldMk cId="1085105071" sldId="1215"/>
            <ac:picMk id="45" creationId="{7D1E936D-4F2A-494D-8599-8856E4A5D821}"/>
          </ac:picMkLst>
        </pc:picChg>
        <pc:picChg chg="add mod">
          <ac:chgData name="Vip Sitaraman" userId="b01f6d556a560638" providerId="LiveId" clId="{C92DB4EE-D61D-4E4D-9799-E858C9DB422E}" dt="2021-04-09T08:01:34.279" v="2812" actId="1076"/>
          <ac:picMkLst>
            <pc:docMk/>
            <pc:sldMk cId="1085105071" sldId="1215"/>
            <ac:picMk id="46" creationId="{11F94384-686B-4E66-917C-0D831D653979}"/>
          </ac:picMkLst>
        </pc:picChg>
        <pc:picChg chg="add mod">
          <ac:chgData name="Vip Sitaraman" userId="b01f6d556a560638" providerId="LiveId" clId="{C92DB4EE-D61D-4E4D-9799-E858C9DB422E}" dt="2021-04-09T08:01:34.279" v="2812" actId="1076"/>
          <ac:picMkLst>
            <pc:docMk/>
            <pc:sldMk cId="1085105071" sldId="1215"/>
            <ac:picMk id="47" creationId="{ACD02A81-DF4E-489C-BC2B-49BBA3016EA5}"/>
          </ac:picMkLst>
        </pc:picChg>
        <pc:picChg chg="add mod">
          <ac:chgData name="Vip Sitaraman" userId="b01f6d556a560638" providerId="LiveId" clId="{C92DB4EE-D61D-4E4D-9799-E858C9DB422E}" dt="2021-04-09T08:01:34.279" v="2812" actId="1076"/>
          <ac:picMkLst>
            <pc:docMk/>
            <pc:sldMk cId="1085105071" sldId="1215"/>
            <ac:picMk id="48" creationId="{195604ED-B581-4A2E-9008-563AD821DDE7}"/>
          </ac:picMkLst>
        </pc:picChg>
        <pc:picChg chg="add mod">
          <ac:chgData name="Vip Sitaraman" userId="b01f6d556a560638" providerId="LiveId" clId="{C92DB4EE-D61D-4E4D-9799-E858C9DB422E}" dt="2021-04-09T08:01:34.279" v="2812" actId="1076"/>
          <ac:picMkLst>
            <pc:docMk/>
            <pc:sldMk cId="1085105071" sldId="1215"/>
            <ac:picMk id="49" creationId="{C5F4C5BE-EDD6-41F8-A839-B0C84C0DF745}"/>
          </ac:picMkLst>
        </pc:picChg>
        <pc:picChg chg="add mod">
          <ac:chgData name="Vip Sitaraman" userId="b01f6d556a560638" providerId="LiveId" clId="{C92DB4EE-D61D-4E4D-9799-E858C9DB422E}" dt="2021-04-09T08:01:34.279" v="2812" actId="1076"/>
          <ac:picMkLst>
            <pc:docMk/>
            <pc:sldMk cId="1085105071" sldId="1215"/>
            <ac:picMk id="50" creationId="{754F845C-AE05-4294-8EAB-90BE0DE2CF62}"/>
          </ac:picMkLst>
        </pc:picChg>
        <pc:picChg chg="add mod">
          <ac:chgData name="Vip Sitaraman" userId="b01f6d556a560638" providerId="LiveId" clId="{C92DB4EE-D61D-4E4D-9799-E858C9DB422E}" dt="2021-04-09T08:01:34.279" v="2812" actId="1076"/>
          <ac:picMkLst>
            <pc:docMk/>
            <pc:sldMk cId="1085105071" sldId="1215"/>
            <ac:picMk id="51" creationId="{D037D7E2-E0E8-4894-9273-797401445E58}"/>
          </ac:picMkLst>
        </pc:picChg>
      </pc:sldChg>
      <pc:sldChg chg="add del">
        <pc:chgData name="Vip Sitaraman" userId="b01f6d556a560638" providerId="LiveId" clId="{C92DB4EE-D61D-4E4D-9799-E858C9DB422E}" dt="2021-04-09T07:54:57.523" v="2459" actId="47"/>
        <pc:sldMkLst>
          <pc:docMk/>
          <pc:sldMk cId="4236548355" sldId="1216"/>
        </pc:sldMkLst>
      </pc:sldChg>
      <pc:sldChg chg="add mod modShow">
        <pc:chgData name="Vip Sitaraman" userId="b01f6d556a560638" providerId="LiveId" clId="{C92DB4EE-D61D-4E4D-9799-E858C9DB422E}" dt="2021-04-09T08:02:21.411" v="2837" actId="729"/>
        <pc:sldMkLst>
          <pc:docMk/>
          <pc:sldMk cId="3667381170" sldId="1217"/>
        </pc:sldMkLst>
      </pc:sldChg>
      <pc:sldChg chg="new del">
        <pc:chgData name="Vip Sitaraman" userId="b01f6d556a560638" providerId="LiveId" clId="{C92DB4EE-D61D-4E4D-9799-E858C9DB422E}" dt="2021-04-09T05:24:05.394" v="883" actId="680"/>
        <pc:sldMkLst>
          <pc:docMk/>
          <pc:sldMk cId="572988701" sldId="1218"/>
        </pc:sldMkLst>
      </pc:sldChg>
      <pc:sldChg chg="new del">
        <pc:chgData name="Vip Sitaraman" userId="b01f6d556a560638" providerId="LiveId" clId="{C92DB4EE-D61D-4E4D-9799-E858C9DB422E}" dt="2021-04-09T23:44:14.892" v="2904" actId="47"/>
        <pc:sldMkLst>
          <pc:docMk/>
          <pc:sldMk cId="1222172201" sldId="1218"/>
        </pc:sldMkLst>
      </pc:sldChg>
      <pc:sldChg chg="addSp delSp modSp add mod ord setBg">
        <pc:chgData name="Vip Sitaraman" userId="b01f6d556a560638" providerId="LiveId" clId="{C92DB4EE-D61D-4E4D-9799-E858C9DB422E}" dt="2021-04-09T23:45:42.248" v="2966"/>
        <pc:sldMkLst>
          <pc:docMk/>
          <pc:sldMk cId="287195676" sldId="1219"/>
        </pc:sldMkLst>
        <pc:spChg chg="mod">
          <ac:chgData name="Vip Sitaraman" userId="b01f6d556a560638" providerId="LiveId" clId="{C92DB4EE-D61D-4E4D-9799-E858C9DB422E}" dt="2021-04-09T23:45:35.101" v="2964" actId="113"/>
          <ac:spMkLst>
            <pc:docMk/>
            <pc:sldMk cId="287195676" sldId="1219"/>
            <ac:spMk id="2" creationId="{B5F08CEF-FD3F-44AE-B13D-8630BA37A65E}"/>
          </ac:spMkLst>
        </pc:spChg>
        <pc:spChg chg="mod">
          <ac:chgData name="Vip Sitaraman" userId="b01f6d556a560638" providerId="LiveId" clId="{C92DB4EE-D61D-4E4D-9799-E858C9DB422E}" dt="2021-04-09T23:45:18.014" v="2956" actId="20577"/>
          <ac:spMkLst>
            <pc:docMk/>
            <pc:sldMk cId="287195676" sldId="1219"/>
            <ac:spMk id="3" creationId="{F225534A-6280-495B-9BB4-DC804416BB2E}"/>
          </ac:spMkLst>
        </pc:spChg>
        <pc:picChg chg="add mod ord">
          <ac:chgData name="Vip Sitaraman" userId="b01f6d556a560638" providerId="LiveId" clId="{C92DB4EE-D61D-4E4D-9799-E858C9DB422E}" dt="2021-04-09T23:45:04.295" v="2914" actId="167"/>
          <ac:picMkLst>
            <pc:docMk/>
            <pc:sldMk cId="287195676" sldId="1219"/>
            <ac:picMk id="6" creationId="{D5BC1307-5A4D-4749-B5A6-CA6B794A258B}"/>
          </ac:picMkLst>
        </pc:picChg>
        <pc:picChg chg="del">
          <ac:chgData name="Vip Sitaraman" userId="b01f6d556a560638" providerId="LiveId" clId="{C92DB4EE-D61D-4E4D-9799-E858C9DB422E}" dt="2021-04-09T23:45:04.922" v="2915" actId="478"/>
          <ac:picMkLst>
            <pc:docMk/>
            <pc:sldMk cId="287195676" sldId="1219"/>
            <ac:picMk id="7" creationId="{F4158887-D51B-420A-A92D-EE958A42B168}"/>
          </ac:picMkLst>
        </pc:picChg>
        <pc:picChg chg="mod">
          <ac:chgData name="Vip Sitaraman" userId="b01f6d556a560638" providerId="LiveId" clId="{C92DB4EE-D61D-4E4D-9799-E858C9DB422E}" dt="2021-04-09T23:45:08.123" v="2916" actId="167"/>
          <ac:picMkLst>
            <pc:docMk/>
            <pc:sldMk cId="287195676" sldId="1219"/>
            <ac:picMk id="1026" creationId="{1255D8B0-AE92-4EE7-B814-A31710DA23F8}"/>
          </ac:picMkLst>
        </pc:picChg>
      </pc:sldChg>
      <pc:sldChg chg="addSp delSp modSp new mod ord">
        <pc:chgData name="Vip Sitaraman" userId="b01f6d556a560638" providerId="LiveId" clId="{C92DB4EE-D61D-4E4D-9799-E858C9DB422E}" dt="2021-04-10T00:17:19.800" v="3531" actId="14100"/>
        <pc:sldMkLst>
          <pc:docMk/>
          <pc:sldMk cId="2306995616" sldId="1220"/>
        </pc:sldMkLst>
        <pc:spChg chg="mod">
          <ac:chgData name="Vip Sitaraman" userId="b01f6d556a560638" providerId="LiveId" clId="{C92DB4EE-D61D-4E4D-9799-E858C9DB422E}" dt="2021-04-09T23:46:16.445" v="2992" actId="113"/>
          <ac:spMkLst>
            <pc:docMk/>
            <pc:sldMk cId="2306995616" sldId="1220"/>
            <ac:spMk id="2" creationId="{D3F93D2E-70A9-423F-AA8F-059B1A71479C}"/>
          </ac:spMkLst>
        </pc:spChg>
        <pc:spChg chg="del">
          <ac:chgData name="Vip Sitaraman" userId="b01f6d556a560638" providerId="LiveId" clId="{C92DB4EE-D61D-4E4D-9799-E858C9DB422E}" dt="2021-04-09T23:46:17.922" v="2993" actId="478"/>
          <ac:spMkLst>
            <pc:docMk/>
            <pc:sldMk cId="2306995616" sldId="1220"/>
            <ac:spMk id="3" creationId="{03C36AD1-2D95-45B8-BE06-2732504A6B07}"/>
          </ac:spMkLst>
        </pc:spChg>
        <pc:spChg chg="mod topLvl">
          <ac:chgData name="Vip Sitaraman" userId="b01f6d556a560638" providerId="LiveId" clId="{C92DB4EE-D61D-4E4D-9799-E858C9DB422E}" dt="2021-04-10T00:17:15.861" v="3529" actId="1076"/>
          <ac:spMkLst>
            <pc:docMk/>
            <pc:sldMk cId="2306995616" sldId="1220"/>
            <ac:spMk id="6" creationId="{E9EB783E-EFE1-4077-AB0A-130F20920D9B}"/>
          </ac:spMkLst>
        </pc:spChg>
        <pc:spChg chg="mod topLvl">
          <ac:chgData name="Vip Sitaraman" userId="b01f6d556a560638" providerId="LiveId" clId="{C92DB4EE-D61D-4E4D-9799-E858C9DB422E}" dt="2021-04-10T00:17:15.861" v="3529" actId="1076"/>
          <ac:spMkLst>
            <pc:docMk/>
            <pc:sldMk cId="2306995616" sldId="1220"/>
            <ac:spMk id="7" creationId="{A25C484A-347C-4EF9-98AF-AE6A71254FC0}"/>
          </ac:spMkLst>
        </pc:spChg>
        <pc:spChg chg="mod topLvl">
          <ac:chgData name="Vip Sitaraman" userId="b01f6d556a560638" providerId="LiveId" clId="{C92DB4EE-D61D-4E4D-9799-E858C9DB422E}" dt="2021-04-10T00:17:15.861" v="3529" actId="1076"/>
          <ac:spMkLst>
            <pc:docMk/>
            <pc:sldMk cId="2306995616" sldId="1220"/>
            <ac:spMk id="8" creationId="{387C7691-0607-481E-82F0-D60A9F8EAED8}"/>
          </ac:spMkLst>
        </pc:spChg>
        <pc:spChg chg="mod topLvl">
          <ac:chgData name="Vip Sitaraman" userId="b01f6d556a560638" providerId="LiveId" clId="{C92DB4EE-D61D-4E4D-9799-E858C9DB422E}" dt="2021-04-10T00:17:15.861" v="3529" actId="1076"/>
          <ac:spMkLst>
            <pc:docMk/>
            <pc:sldMk cId="2306995616" sldId="1220"/>
            <ac:spMk id="9" creationId="{8EF45878-7088-4695-A24B-7B533CEE4FBA}"/>
          </ac:spMkLst>
        </pc:spChg>
        <pc:spChg chg="mod topLvl">
          <ac:chgData name="Vip Sitaraman" userId="b01f6d556a560638" providerId="LiveId" clId="{C92DB4EE-D61D-4E4D-9799-E858C9DB422E}" dt="2021-04-10T00:17:15.861" v="3529" actId="1076"/>
          <ac:spMkLst>
            <pc:docMk/>
            <pc:sldMk cId="2306995616" sldId="1220"/>
            <ac:spMk id="10" creationId="{AE499663-A11E-46BC-A969-9A22E6F54E9A}"/>
          </ac:spMkLst>
        </pc:spChg>
        <pc:spChg chg="del mod topLvl">
          <ac:chgData name="Vip Sitaraman" userId="b01f6d556a560638" providerId="LiveId" clId="{C92DB4EE-D61D-4E4D-9799-E858C9DB422E}" dt="2021-04-09T23:47:02.842" v="3024" actId="478"/>
          <ac:spMkLst>
            <pc:docMk/>
            <pc:sldMk cId="2306995616" sldId="1220"/>
            <ac:spMk id="11" creationId="{21A74329-98A4-43D4-A6C6-CE94D48257BD}"/>
          </ac:spMkLst>
        </pc:spChg>
        <pc:spChg chg="del mod topLvl">
          <ac:chgData name="Vip Sitaraman" userId="b01f6d556a560638" providerId="LiveId" clId="{C92DB4EE-D61D-4E4D-9799-E858C9DB422E}" dt="2021-04-09T23:47:02.842" v="3024" actId="478"/>
          <ac:spMkLst>
            <pc:docMk/>
            <pc:sldMk cId="2306995616" sldId="1220"/>
            <ac:spMk id="12" creationId="{8C6342AB-75AD-429A-90A1-01418821D7EA}"/>
          </ac:spMkLst>
        </pc:spChg>
        <pc:spChg chg="del mod topLvl">
          <ac:chgData name="Vip Sitaraman" userId="b01f6d556a560638" providerId="LiveId" clId="{C92DB4EE-D61D-4E4D-9799-E858C9DB422E}" dt="2021-04-09T23:47:02.842" v="3024" actId="478"/>
          <ac:spMkLst>
            <pc:docMk/>
            <pc:sldMk cId="2306995616" sldId="1220"/>
            <ac:spMk id="13" creationId="{B5AB7107-51CB-47F9-99DF-435C8213D74C}"/>
          </ac:spMkLst>
        </pc:spChg>
        <pc:spChg chg="del mod topLvl">
          <ac:chgData name="Vip Sitaraman" userId="b01f6d556a560638" providerId="LiveId" clId="{C92DB4EE-D61D-4E4D-9799-E858C9DB422E}" dt="2021-04-09T23:47:02.842" v="3024" actId="478"/>
          <ac:spMkLst>
            <pc:docMk/>
            <pc:sldMk cId="2306995616" sldId="1220"/>
            <ac:spMk id="14" creationId="{2945803B-91BC-49D0-BD66-09BA946A2312}"/>
          </ac:spMkLst>
        </pc:spChg>
        <pc:spChg chg="add mod">
          <ac:chgData name="Vip Sitaraman" userId="b01f6d556a560638" providerId="LiveId" clId="{C92DB4EE-D61D-4E4D-9799-E858C9DB422E}" dt="2021-04-10T00:17:15.861" v="3529" actId="1076"/>
          <ac:spMkLst>
            <pc:docMk/>
            <pc:sldMk cId="2306995616" sldId="1220"/>
            <ac:spMk id="16" creationId="{2B5C0A56-A0E6-420B-AEC4-4831763A4115}"/>
          </ac:spMkLst>
        </pc:spChg>
        <pc:spChg chg="add mod">
          <ac:chgData name="Vip Sitaraman" userId="b01f6d556a560638" providerId="LiveId" clId="{C92DB4EE-D61D-4E4D-9799-E858C9DB422E}" dt="2021-04-10T00:17:15.861" v="3529" actId="1076"/>
          <ac:spMkLst>
            <pc:docMk/>
            <pc:sldMk cId="2306995616" sldId="1220"/>
            <ac:spMk id="17" creationId="{6CAC5E34-5BEE-41A4-926A-980F27F3C389}"/>
          </ac:spMkLst>
        </pc:spChg>
        <pc:spChg chg="add mod">
          <ac:chgData name="Vip Sitaraman" userId="b01f6d556a560638" providerId="LiveId" clId="{C92DB4EE-D61D-4E4D-9799-E858C9DB422E}" dt="2021-04-10T00:17:15.861" v="3529" actId="1076"/>
          <ac:spMkLst>
            <pc:docMk/>
            <pc:sldMk cId="2306995616" sldId="1220"/>
            <ac:spMk id="18" creationId="{8EA912CF-5652-4AAF-80F1-830134536505}"/>
          </ac:spMkLst>
        </pc:spChg>
        <pc:spChg chg="add mod">
          <ac:chgData name="Vip Sitaraman" userId="b01f6d556a560638" providerId="LiveId" clId="{C92DB4EE-D61D-4E4D-9799-E858C9DB422E}" dt="2021-04-10T00:17:15.861" v="3529" actId="1076"/>
          <ac:spMkLst>
            <pc:docMk/>
            <pc:sldMk cId="2306995616" sldId="1220"/>
            <ac:spMk id="19" creationId="{43D9B516-801E-43B7-A2C6-479AC379C1E7}"/>
          </ac:spMkLst>
        </pc:spChg>
        <pc:spChg chg="add mod">
          <ac:chgData name="Vip Sitaraman" userId="b01f6d556a560638" providerId="LiveId" clId="{C92DB4EE-D61D-4E4D-9799-E858C9DB422E}" dt="2021-04-10T00:17:15.861" v="3529" actId="1076"/>
          <ac:spMkLst>
            <pc:docMk/>
            <pc:sldMk cId="2306995616" sldId="1220"/>
            <ac:spMk id="20" creationId="{389327D6-33A1-4498-B517-3E811D9DADAB}"/>
          </ac:spMkLst>
        </pc:spChg>
        <pc:spChg chg="add del mod">
          <ac:chgData name="Vip Sitaraman" userId="b01f6d556a560638" providerId="LiveId" clId="{C92DB4EE-D61D-4E4D-9799-E858C9DB422E}" dt="2021-04-09T23:46:12.852" v="2978" actId="478"/>
          <ac:spMkLst>
            <pc:docMk/>
            <pc:sldMk cId="2306995616" sldId="1220"/>
            <ac:spMk id="21" creationId="{F2D70830-F19E-44FA-9DB6-561773163FE8}"/>
          </ac:spMkLst>
        </pc:spChg>
        <pc:spChg chg="add del mod">
          <ac:chgData name="Vip Sitaraman" userId="b01f6d556a560638" providerId="LiveId" clId="{C92DB4EE-D61D-4E4D-9799-E858C9DB422E}" dt="2021-04-09T23:46:12.852" v="2978" actId="478"/>
          <ac:spMkLst>
            <pc:docMk/>
            <pc:sldMk cId="2306995616" sldId="1220"/>
            <ac:spMk id="22" creationId="{74C3D5A5-A4AE-47FB-BE8C-5E34E02A6D16}"/>
          </ac:spMkLst>
        </pc:spChg>
        <pc:grpChg chg="add del mod">
          <ac:chgData name="Vip Sitaraman" userId="b01f6d556a560638" providerId="LiveId" clId="{C92DB4EE-D61D-4E4D-9799-E858C9DB422E}" dt="2021-04-09T23:46:48.813" v="3021" actId="165"/>
          <ac:grpSpMkLst>
            <pc:docMk/>
            <pc:sldMk cId="2306995616" sldId="1220"/>
            <ac:grpSpMk id="5" creationId="{0D98AE6F-A861-43AF-A84F-5D5369A5CC74}"/>
          </ac:grpSpMkLst>
        </pc:grpChg>
        <pc:grpChg chg="add mod">
          <ac:chgData name="Vip Sitaraman" userId="b01f6d556a560638" providerId="LiveId" clId="{C92DB4EE-D61D-4E4D-9799-E858C9DB422E}" dt="2021-04-10T00:17:19.800" v="3531" actId="14100"/>
          <ac:grpSpMkLst>
            <pc:docMk/>
            <pc:sldMk cId="2306995616" sldId="1220"/>
            <ac:grpSpMk id="29" creationId="{2B57BF3D-64BD-48D9-802B-4BC89369568E}"/>
          </ac:grpSpMkLst>
        </pc:grpChg>
        <pc:picChg chg="del mod topLvl">
          <ac:chgData name="Vip Sitaraman" userId="b01f6d556a560638" providerId="LiveId" clId="{C92DB4EE-D61D-4E4D-9799-E858C9DB422E}" dt="2021-04-09T23:47:02.842" v="3024" actId="478"/>
          <ac:picMkLst>
            <pc:docMk/>
            <pc:sldMk cId="2306995616" sldId="1220"/>
            <ac:picMk id="15" creationId="{8E9510E5-437D-4081-968D-7BA890F357E5}"/>
          </ac:picMkLst>
        </pc:picChg>
        <pc:picChg chg="add mod">
          <ac:chgData name="Vip Sitaraman" userId="b01f6d556a560638" providerId="LiveId" clId="{C92DB4EE-D61D-4E4D-9799-E858C9DB422E}" dt="2021-04-10T00:17:15.861" v="3529" actId="1076"/>
          <ac:picMkLst>
            <pc:docMk/>
            <pc:sldMk cId="2306995616" sldId="1220"/>
            <ac:picMk id="23" creationId="{75223D53-D10C-4E3D-B65B-3D00AB510B1D}"/>
          </ac:picMkLst>
        </pc:picChg>
        <pc:picChg chg="add del mod">
          <ac:chgData name="Vip Sitaraman" userId="b01f6d556a560638" providerId="LiveId" clId="{C92DB4EE-D61D-4E4D-9799-E858C9DB422E}" dt="2021-04-09T23:47:35.885" v="3046" actId="478"/>
          <ac:picMkLst>
            <pc:docMk/>
            <pc:sldMk cId="2306995616" sldId="1220"/>
            <ac:picMk id="24" creationId="{58F0B296-10AE-4F07-8787-296EB3E315D3}"/>
          </ac:picMkLst>
        </pc:picChg>
        <pc:picChg chg="add mod">
          <ac:chgData name="Vip Sitaraman" userId="b01f6d556a560638" providerId="LiveId" clId="{C92DB4EE-D61D-4E4D-9799-E858C9DB422E}" dt="2021-04-10T00:17:15.861" v="3529" actId="1076"/>
          <ac:picMkLst>
            <pc:docMk/>
            <pc:sldMk cId="2306995616" sldId="1220"/>
            <ac:picMk id="25" creationId="{FF1D2895-CF0C-4945-BE07-6DF0A36AD797}"/>
          </ac:picMkLst>
        </pc:picChg>
        <pc:picChg chg="add mod">
          <ac:chgData name="Vip Sitaraman" userId="b01f6d556a560638" providerId="LiveId" clId="{C92DB4EE-D61D-4E4D-9799-E858C9DB422E}" dt="2021-04-10T00:17:15.861" v="3529" actId="1076"/>
          <ac:picMkLst>
            <pc:docMk/>
            <pc:sldMk cId="2306995616" sldId="1220"/>
            <ac:picMk id="26" creationId="{EA5C8D11-A4EE-4D0E-94DE-B2BD643F4402}"/>
          </ac:picMkLst>
        </pc:picChg>
        <pc:picChg chg="add mod">
          <ac:chgData name="Vip Sitaraman" userId="b01f6d556a560638" providerId="LiveId" clId="{C92DB4EE-D61D-4E4D-9799-E858C9DB422E}" dt="2021-04-10T00:17:15.861" v="3529" actId="1076"/>
          <ac:picMkLst>
            <pc:docMk/>
            <pc:sldMk cId="2306995616" sldId="1220"/>
            <ac:picMk id="27" creationId="{C49168AD-D0FF-4E73-9DA3-24DF59787F02}"/>
          </ac:picMkLst>
        </pc:picChg>
        <pc:picChg chg="add mod">
          <ac:chgData name="Vip Sitaraman" userId="b01f6d556a560638" providerId="LiveId" clId="{C92DB4EE-D61D-4E4D-9799-E858C9DB422E}" dt="2021-04-10T00:17:15.861" v="3529" actId="1076"/>
          <ac:picMkLst>
            <pc:docMk/>
            <pc:sldMk cId="2306995616" sldId="1220"/>
            <ac:picMk id="28" creationId="{10FBEEFD-C07C-430A-A219-040A6BD440D8}"/>
          </ac:picMkLst>
        </pc:picChg>
        <pc:picChg chg="mod">
          <ac:chgData name="Vip Sitaraman" userId="b01f6d556a560638" providerId="LiveId" clId="{C92DB4EE-D61D-4E4D-9799-E858C9DB422E}" dt="2021-04-10T00:17:17.191" v="3530"/>
          <ac:picMkLst>
            <pc:docMk/>
            <pc:sldMk cId="2306995616" sldId="1220"/>
            <ac:picMk id="30" creationId="{EB2408E6-75C4-4FA9-A41C-C766325E77D6}"/>
          </ac:picMkLst>
        </pc:picChg>
        <pc:picChg chg="mod">
          <ac:chgData name="Vip Sitaraman" userId="b01f6d556a560638" providerId="LiveId" clId="{C92DB4EE-D61D-4E4D-9799-E858C9DB422E}" dt="2021-04-10T00:17:17.191" v="3530"/>
          <ac:picMkLst>
            <pc:docMk/>
            <pc:sldMk cId="2306995616" sldId="1220"/>
            <ac:picMk id="31" creationId="{FFEB6303-551A-49BF-92BC-2D971A502C40}"/>
          </ac:picMkLst>
        </pc:picChg>
      </pc:sldChg>
      <pc:sldChg chg="new del">
        <pc:chgData name="Vip Sitaraman" userId="b01f6d556a560638" providerId="LiveId" clId="{C92DB4EE-D61D-4E4D-9799-E858C9DB422E}" dt="2021-04-09T23:48:33.346" v="3058" actId="680"/>
        <pc:sldMkLst>
          <pc:docMk/>
          <pc:sldMk cId="2455819842" sldId="1221"/>
        </pc:sldMkLst>
      </pc:sldChg>
      <pc:sldChg chg="addSp delSp modSp new mod modClrScheme addAnim delAnim modAnim chgLayout">
        <pc:chgData name="Vip Sitaraman" userId="b01f6d556a560638" providerId="LiveId" clId="{C92DB4EE-D61D-4E4D-9799-E858C9DB422E}" dt="2021-04-09T23:49:58.862" v="3177" actId="207"/>
        <pc:sldMkLst>
          <pc:docMk/>
          <pc:sldMk cId="3490927922" sldId="1221"/>
        </pc:sldMkLst>
        <pc:spChg chg="mod ord">
          <ac:chgData name="Vip Sitaraman" userId="b01f6d556a560638" providerId="LiveId" clId="{C92DB4EE-D61D-4E4D-9799-E858C9DB422E}" dt="2021-04-09T23:49:00.645" v="3093" actId="700"/>
          <ac:spMkLst>
            <pc:docMk/>
            <pc:sldMk cId="3490927922" sldId="1221"/>
            <ac:spMk id="2" creationId="{B7DF7112-016D-405A-93A2-D4200011091B}"/>
          </ac:spMkLst>
        </pc:spChg>
        <pc:spChg chg="add del mod ord">
          <ac:chgData name="Vip Sitaraman" userId="b01f6d556a560638" providerId="LiveId" clId="{C92DB4EE-D61D-4E4D-9799-E858C9DB422E}" dt="2021-04-09T23:49:00.645" v="3093" actId="700"/>
          <ac:spMkLst>
            <pc:docMk/>
            <pc:sldMk cId="3490927922" sldId="1221"/>
            <ac:spMk id="3" creationId="{112DC490-F6D2-424E-B566-FF0F1294C6FE}"/>
          </ac:spMkLst>
        </pc:spChg>
        <pc:spChg chg="mod ord">
          <ac:chgData name="Vip Sitaraman" userId="b01f6d556a560638" providerId="LiveId" clId="{C92DB4EE-D61D-4E4D-9799-E858C9DB422E}" dt="2021-04-09T23:49:00.645" v="3093" actId="700"/>
          <ac:spMkLst>
            <pc:docMk/>
            <pc:sldMk cId="3490927922" sldId="1221"/>
            <ac:spMk id="4" creationId="{804346C7-FB41-4100-94C9-D16631471211}"/>
          </ac:spMkLst>
        </pc:spChg>
        <pc:spChg chg="add mod">
          <ac:chgData name="Vip Sitaraman" userId="b01f6d556a560638" providerId="LiveId" clId="{C92DB4EE-D61D-4E4D-9799-E858C9DB422E}" dt="2021-04-09T23:48:51.859" v="3086" actId="1076"/>
          <ac:spMkLst>
            <pc:docMk/>
            <pc:sldMk cId="3490927922" sldId="1221"/>
            <ac:spMk id="7" creationId="{417320D8-A7A8-4CF4-9CCC-14CB80E02C33}"/>
          </ac:spMkLst>
        </pc:spChg>
        <pc:spChg chg="add del mod ord">
          <ac:chgData name="Vip Sitaraman" userId="b01f6d556a560638" providerId="LiveId" clId="{C92DB4EE-D61D-4E4D-9799-E858C9DB422E}" dt="2021-04-09T23:49:01.613" v="3094"/>
          <ac:spMkLst>
            <pc:docMk/>
            <pc:sldMk cId="3490927922" sldId="1221"/>
            <ac:spMk id="8" creationId="{3F6437ED-6E30-415F-B3D0-A4B81AF91D4C}"/>
          </ac:spMkLst>
        </pc:spChg>
        <pc:spChg chg="add del mod ord">
          <ac:chgData name="Vip Sitaraman" userId="b01f6d556a560638" providerId="LiveId" clId="{C92DB4EE-D61D-4E4D-9799-E858C9DB422E}" dt="2021-04-09T23:49:09.770" v="3099"/>
          <ac:spMkLst>
            <pc:docMk/>
            <pc:sldMk cId="3490927922" sldId="1221"/>
            <ac:spMk id="9" creationId="{10C49085-D992-43BE-A64E-F45B58B01D17}"/>
          </ac:spMkLst>
        </pc:spChg>
        <pc:graphicFrameChg chg="add del mod">
          <ac:chgData name="Vip Sitaraman" userId="b01f6d556a560638" providerId="LiveId" clId="{C92DB4EE-D61D-4E4D-9799-E858C9DB422E}" dt="2021-04-09T23:49:08.875" v="3098" actId="21"/>
          <ac:graphicFrameMkLst>
            <pc:docMk/>
            <pc:sldMk cId="3490927922" sldId="1221"/>
            <ac:graphicFrameMk id="5" creationId="{97C90635-4B48-4ADE-BE8D-32D1BABD2999}"/>
          </ac:graphicFrameMkLst>
        </pc:graphicFrameChg>
        <pc:graphicFrameChg chg="add del mod">
          <ac:chgData name="Vip Sitaraman" userId="b01f6d556a560638" providerId="LiveId" clId="{C92DB4EE-D61D-4E4D-9799-E858C9DB422E}" dt="2021-04-09T23:49:03.874" v="3095" actId="478"/>
          <ac:graphicFrameMkLst>
            <pc:docMk/>
            <pc:sldMk cId="3490927922" sldId="1221"/>
            <ac:graphicFrameMk id="6" creationId="{4128BE62-050B-40EF-A87D-5FCCE40BB5CF}"/>
          </ac:graphicFrameMkLst>
        </pc:graphicFrameChg>
        <pc:graphicFrameChg chg="add mod">
          <ac:chgData name="Vip Sitaraman" userId="b01f6d556a560638" providerId="LiveId" clId="{C92DB4EE-D61D-4E4D-9799-E858C9DB422E}" dt="2021-04-09T23:49:58.862" v="3177" actId="207"/>
          <ac:graphicFrameMkLst>
            <pc:docMk/>
            <pc:sldMk cId="3490927922" sldId="1221"/>
            <ac:graphicFrameMk id="10" creationId="{C171986F-88C3-4615-BA2E-28F213645595}"/>
          </ac:graphicFrameMkLst>
        </pc:graphicFrameChg>
        <pc:graphicFrameChg chg="add del mod">
          <ac:chgData name="Vip Sitaraman" userId="b01f6d556a560638" providerId="LiveId" clId="{C92DB4EE-D61D-4E4D-9799-E858C9DB422E}" dt="2021-04-09T23:49:07.345" v="3097"/>
          <ac:graphicFrameMkLst>
            <pc:docMk/>
            <pc:sldMk cId="3490927922" sldId="1221"/>
            <ac:graphicFrameMk id="11" creationId="{5E43FF99-9489-424D-A42E-4560D50BDCA1}"/>
          </ac:graphicFrameMkLst>
        </pc:graphicFrameChg>
        <pc:graphicFrameChg chg="add mod modGraphic">
          <ac:chgData name="Vip Sitaraman" userId="b01f6d556a560638" providerId="LiveId" clId="{C92DB4EE-D61D-4E4D-9799-E858C9DB422E}" dt="2021-04-09T23:49:49.612" v="3175" actId="20577"/>
          <ac:graphicFrameMkLst>
            <pc:docMk/>
            <pc:sldMk cId="3490927922" sldId="1221"/>
            <ac:graphicFrameMk id="12" creationId="{6CDAB648-DAA0-438F-AFCA-9D77F912D1B5}"/>
          </ac:graphicFrameMkLst>
        </pc:graphicFrameChg>
      </pc:sldChg>
      <pc:sldChg chg="addSp delSp modSp new del mod">
        <pc:chgData name="Vip Sitaraman" userId="b01f6d556a560638" providerId="LiveId" clId="{C92DB4EE-D61D-4E4D-9799-E858C9DB422E}" dt="2021-04-09T23:50:54.151" v="3188" actId="47"/>
        <pc:sldMkLst>
          <pc:docMk/>
          <pc:sldMk cId="681997880" sldId="1222"/>
        </pc:sldMkLst>
        <pc:spChg chg="add del mod">
          <ac:chgData name="Vip Sitaraman" userId="b01f6d556a560638" providerId="LiveId" clId="{C92DB4EE-D61D-4E4D-9799-E858C9DB422E}" dt="2021-04-09T23:50:53.522" v="3187" actId="478"/>
          <ac:spMkLst>
            <pc:docMk/>
            <pc:sldMk cId="681997880" sldId="1222"/>
            <ac:spMk id="3" creationId="{B890A3F2-02B1-4FD7-A31C-33D5D83F57BB}"/>
          </ac:spMkLst>
        </pc:spChg>
        <pc:spChg chg="add del mod">
          <ac:chgData name="Vip Sitaraman" userId="b01f6d556a560638" providerId="LiveId" clId="{C92DB4EE-D61D-4E4D-9799-E858C9DB422E}" dt="2021-04-09T23:50:53.522" v="3187" actId="478"/>
          <ac:spMkLst>
            <pc:docMk/>
            <pc:sldMk cId="681997880" sldId="1222"/>
            <ac:spMk id="4" creationId="{B8259014-4264-475C-86E0-45E639975DA3}"/>
          </ac:spMkLst>
        </pc:spChg>
        <pc:spChg chg="add del mod">
          <ac:chgData name="Vip Sitaraman" userId="b01f6d556a560638" providerId="LiveId" clId="{C92DB4EE-D61D-4E4D-9799-E858C9DB422E}" dt="2021-04-09T23:50:53.522" v="3187" actId="478"/>
          <ac:spMkLst>
            <pc:docMk/>
            <pc:sldMk cId="681997880" sldId="1222"/>
            <ac:spMk id="5" creationId="{F6F24486-5527-47E8-9488-674022C24210}"/>
          </ac:spMkLst>
        </pc:spChg>
        <pc:spChg chg="add del mod">
          <ac:chgData name="Vip Sitaraman" userId="b01f6d556a560638" providerId="LiveId" clId="{C92DB4EE-D61D-4E4D-9799-E858C9DB422E}" dt="2021-04-09T23:50:53.522" v="3187" actId="478"/>
          <ac:spMkLst>
            <pc:docMk/>
            <pc:sldMk cId="681997880" sldId="1222"/>
            <ac:spMk id="6" creationId="{71D6E8EC-4CD6-4CBC-8DF7-7C6D0348F9A6}"/>
          </ac:spMkLst>
        </pc:spChg>
        <pc:spChg chg="add del mod">
          <ac:chgData name="Vip Sitaraman" userId="b01f6d556a560638" providerId="LiveId" clId="{C92DB4EE-D61D-4E4D-9799-E858C9DB422E}" dt="2021-04-09T23:50:53.522" v="3187" actId="478"/>
          <ac:spMkLst>
            <pc:docMk/>
            <pc:sldMk cId="681997880" sldId="1222"/>
            <ac:spMk id="7" creationId="{1761237F-0EDA-42B5-92D8-4497C315D677}"/>
          </ac:spMkLst>
        </pc:spChg>
        <pc:spChg chg="add del mod">
          <ac:chgData name="Vip Sitaraman" userId="b01f6d556a560638" providerId="LiveId" clId="{C92DB4EE-D61D-4E4D-9799-E858C9DB422E}" dt="2021-04-09T23:50:53.522" v="3187" actId="478"/>
          <ac:spMkLst>
            <pc:docMk/>
            <pc:sldMk cId="681997880" sldId="1222"/>
            <ac:spMk id="8" creationId="{716B2F80-0640-4F52-A7A6-A3BF63041853}"/>
          </ac:spMkLst>
        </pc:spChg>
        <pc:spChg chg="add del mod">
          <ac:chgData name="Vip Sitaraman" userId="b01f6d556a560638" providerId="LiveId" clId="{C92DB4EE-D61D-4E4D-9799-E858C9DB422E}" dt="2021-04-09T23:50:53.522" v="3187" actId="478"/>
          <ac:spMkLst>
            <pc:docMk/>
            <pc:sldMk cId="681997880" sldId="1222"/>
            <ac:spMk id="9" creationId="{0DEBFF8E-F1B8-4D65-8461-4B257C0B6506}"/>
          </ac:spMkLst>
        </pc:spChg>
        <pc:spChg chg="add del mod">
          <ac:chgData name="Vip Sitaraman" userId="b01f6d556a560638" providerId="LiveId" clId="{C92DB4EE-D61D-4E4D-9799-E858C9DB422E}" dt="2021-04-09T23:50:53.522" v="3187" actId="478"/>
          <ac:spMkLst>
            <pc:docMk/>
            <pc:sldMk cId="681997880" sldId="1222"/>
            <ac:spMk id="10" creationId="{D4DF2A11-D2F0-493E-8F28-4F629D0CB12D}"/>
          </ac:spMkLst>
        </pc:spChg>
        <pc:spChg chg="add del mod">
          <ac:chgData name="Vip Sitaraman" userId="b01f6d556a560638" providerId="LiveId" clId="{C92DB4EE-D61D-4E4D-9799-E858C9DB422E}" dt="2021-04-09T23:50:53.522" v="3187" actId="478"/>
          <ac:spMkLst>
            <pc:docMk/>
            <pc:sldMk cId="681997880" sldId="1222"/>
            <ac:spMk id="11" creationId="{AF1EF703-1C4C-4957-B8BB-A04465AD6CB5}"/>
          </ac:spMkLst>
        </pc:spChg>
        <pc:spChg chg="add del mod">
          <ac:chgData name="Vip Sitaraman" userId="b01f6d556a560638" providerId="LiveId" clId="{C92DB4EE-D61D-4E4D-9799-E858C9DB422E}" dt="2021-04-09T23:50:53.522" v="3187" actId="478"/>
          <ac:spMkLst>
            <pc:docMk/>
            <pc:sldMk cId="681997880" sldId="1222"/>
            <ac:spMk id="12" creationId="{095F54B8-C69D-4C5A-BA59-9B8FA3619914}"/>
          </ac:spMkLst>
        </pc:spChg>
        <pc:spChg chg="add del mod">
          <ac:chgData name="Vip Sitaraman" userId="b01f6d556a560638" providerId="LiveId" clId="{C92DB4EE-D61D-4E4D-9799-E858C9DB422E}" dt="2021-04-09T23:50:53.522" v="3187" actId="478"/>
          <ac:spMkLst>
            <pc:docMk/>
            <pc:sldMk cId="681997880" sldId="1222"/>
            <ac:spMk id="13" creationId="{CC0AEB50-30F3-4C69-80C8-8BEA18385393}"/>
          </ac:spMkLst>
        </pc:spChg>
        <pc:spChg chg="add del mod">
          <ac:chgData name="Vip Sitaraman" userId="b01f6d556a560638" providerId="LiveId" clId="{C92DB4EE-D61D-4E4D-9799-E858C9DB422E}" dt="2021-04-09T23:50:53.522" v="3187" actId="478"/>
          <ac:spMkLst>
            <pc:docMk/>
            <pc:sldMk cId="681997880" sldId="1222"/>
            <ac:spMk id="14" creationId="{9D1DD43F-A2CE-44A4-98DE-3797970A6BBB}"/>
          </ac:spMkLst>
        </pc:spChg>
        <pc:spChg chg="add del mod">
          <ac:chgData name="Vip Sitaraman" userId="b01f6d556a560638" providerId="LiveId" clId="{C92DB4EE-D61D-4E4D-9799-E858C9DB422E}" dt="2021-04-09T23:50:53.522" v="3187" actId="478"/>
          <ac:spMkLst>
            <pc:docMk/>
            <pc:sldMk cId="681997880" sldId="1222"/>
            <ac:spMk id="15" creationId="{EC7FD571-6F41-459E-916A-2976B29D7761}"/>
          </ac:spMkLst>
        </pc:spChg>
        <pc:spChg chg="add del mod">
          <ac:chgData name="Vip Sitaraman" userId="b01f6d556a560638" providerId="LiveId" clId="{C92DB4EE-D61D-4E4D-9799-E858C9DB422E}" dt="2021-04-09T23:50:53.522" v="3187" actId="478"/>
          <ac:spMkLst>
            <pc:docMk/>
            <pc:sldMk cId="681997880" sldId="1222"/>
            <ac:spMk id="16" creationId="{7700F7C2-155B-44C1-B63C-E76F0A76570C}"/>
          </ac:spMkLst>
        </pc:spChg>
        <pc:spChg chg="add del mod">
          <ac:chgData name="Vip Sitaraman" userId="b01f6d556a560638" providerId="LiveId" clId="{C92DB4EE-D61D-4E4D-9799-E858C9DB422E}" dt="2021-04-09T23:50:53.522" v="3187" actId="478"/>
          <ac:spMkLst>
            <pc:docMk/>
            <pc:sldMk cId="681997880" sldId="1222"/>
            <ac:spMk id="17" creationId="{7C5F9182-C09E-4D99-BD15-F0B97A145504}"/>
          </ac:spMkLst>
        </pc:spChg>
        <pc:spChg chg="add del mod">
          <ac:chgData name="Vip Sitaraman" userId="b01f6d556a560638" providerId="LiveId" clId="{C92DB4EE-D61D-4E4D-9799-E858C9DB422E}" dt="2021-04-09T23:50:53.522" v="3187" actId="478"/>
          <ac:spMkLst>
            <pc:docMk/>
            <pc:sldMk cId="681997880" sldId="1222"/>
            <ac:spMk id="18" creationId="{E5B06771-C5D3-4418-AA89-8D9A00D87398}"/>
          </ac:spMkLst>
        </pc:spChg>
        <pc:spChg chg="add del mod">
          <ac:chgData name="Vip Sitaraman" userId="b01f6d556a560638" providerId="LiveId" clId="{C92DB4EE-D61D-4E4D-9799-E858C9DB422E}" dt="2021-04-09T23:50:53.522" v="3187" actId="478"/>
          <ac:spMkLst>
            <pc:docMk/>
            <pc:sldMk cId="681997880" sldId="1222"/>
            <ac:spMk id="19" creationId="{0E9DFF6B-4074-4544-8452-BE98326074E4}"/>
          </ac:spMkLst>
        </pc:spChg>
        <pc:spChg chg="add del mod">
          <ac:chgData name="Vip Sitaraman" userId="b01f6d556a560638" providerId="LiveId" clId="{C92DB4EE-D61D-4E4D-9799-E858C9DB422E}" dt="2021-04-09T23:50:53.522" v="3187" actId="478"/>
          <ac:spMkLst>
            <pc:docMk/>
            <pc:sldMk cId="681997880" sldId="1222"/>
            <ac:spMk id="20" creationId="{852F31F9-A638-4826-AEA6-EC7986584A74}"/>
          </ac:spMkLst>
        </pc:spChg>
        <pc:spChg chg="add del mod">
          <ac:chgData name="Vip Sitaraman" userId="b01f6d556a560638" providerId="LiveId" clId="{C92DB4EE-D61D-4E4D-9799-E858C9DB422E}" dt="2021-04-09T23:50:53.522" v="3187" actId="478"/>
          <ac:spMkLst>
            <pc:docMk/>
            <pc:sldMk cId="681997880" sldId="1222"/>
            <ac:spMk id="21" creationId="{3155F01F-78AE-4367-AA24-D21A0806155B}"/>
          </ac:spMkLst>
        </pc:spChg>
        <pc:spChg chg="add del mod">
          <ac:chgData name="Vip Sitaraman" userId="b01f6d556a560638" providerId="LiveId" clId="{C92DB4EE-D61D-4E4D-9799-E858C9DB422E}" dt="2021-04-09T23:50:53.522" v="3187" actId="478"/>
          <ac:spMkLst>
            <pc:docMk/>
            <pc:sldMk cId="681997880" sldId="1222"/>
            <ac:spMk id="22" creationId="{B8BFC58A-8148-4328-B47B-8BBA61E2B651}"/>
          </ac:spMkLst>
        </pc:spChg>
        <pc:spChg chg="add del mod">
          <ac:chgData name="Vip Sitaraman" userId="b01f6d556a560638" providerId="LiveId" clId="{C92DB4EE-D61D-4E4D-9799-E858C9DB422E}" dt="2021-04-09T23:50:53.522" v="3187" actId="478"/>
          <ac:spMkLst>
            <pc:docMk/>
            <pc:sldMk cId="681997880" sldId="1222"/>
            <ac:spMk id="23" creationId="{E7B34519-13A6-4B66-B25B-510994AA479B}"/>
          </ac:spMkLst>
        </pc:spChg>
        <pc:spChg chg="add del mod">
          <ac:chgData name="Vip Sitaraman" userId="b01f6d556a560638" providerId="LiveId" clId="{C92DB4EE-D61D-4E4D-9799-E858C9DB422E}" dt="2021-04-09T23:50:53.522" v="3187" actId="478"/>
          <ac:spMkLst>
            <pc:docMk/>
            <pc:sldMk cId="681997880" sldId="1222"/>
            <ac:spMk id="24" creationId="{44858FD8-8A3C-423E-8995-DF54D8E1D9C8}"/>
          </ac:spMkLst>
        </pc:spChg>
        <pc:spChg chg="add del mod">
          <ac:chgData name="Vip Sitaraman" userId="b01f6d556a560638" providerId="LiveId" clId="{C92DB4EE-D61D-4E4D-9799-E858C9DB422E}" dt="2021-04-09T23:50:53.522" v="3187" actId="478"/>
          <ac:spMkLst>
            <pc:docMk/>
            <pc:sldMk cId="681997880" sldId="1222"/>
            <ac:spMk id="25" creationId="{C2D7A5C0-2F63-441B-8033-AFCB4F523579}"/>
          </ac:spMkLst>
        </pc:spChg>
        <pc:spChg chg="add del mod">
          <ac:chgData name="Vip Sitaraman" userId="b01f6d556a560638" providerId="LiveId" clId="{C92DB4EE-D61D-4E4D-9799-E858C9DB422E}" dt="2021-04-09T23:50:53.522" v="3187" actId="478"/>
          <ac:spMkLst>
            <pc:docMk/>
            <pc:sldMk cId="681997880" sldId="1222"/>
            <ac:spMk id="26" creationId="{FCD90060-6A9D-43D4-99BA-B5056B98D856}"/>
          </ac:spMkLst>
        </pc:spChg>
        <pc:spChg chg="add del mod">
          <ac:chgData name="Vip Sitaraman" userId="b01f6d556a560638" providerId="LiveId" clId="{C92DB4EE-D61D-4E4D-9799-E858C9DB422E}" dt="2021-04-09T23:50:53.522" v="3187" actId="478"/>
          <ac:spMkLst>
            <pc:docMk/>
            <pc:sldMk cId="681997880" sldId="1222"/>
            <ac:spMk id="27" creationId="{4F9C046F-93FB-4297-B7A6-4418B00F8309}"/>
          </ac:spMkLst>
        </pc:spChg>
        <pc:spChg chg="add del mod">
          <ac:chgData name="Vip Sitaraman" userId="b01f6d556a560638" providerId="LiveId" clId="{C92DB4EE-D61D-4E4D-9799-E858C9DB422E}" dt="2021-04-09T23:50:53.522" v="3187" actId="478"/>
          <ac:spMkLst>
            <pc:docMk/>
            <pc:sldMk cId="681997880" sldId="1222"/>
            <ac:spMk id="28" creationId="{2B7CF664-2CCB-4A62-84E1-3592CED527FD}"/>
          </ac:spMkLst>
        </pc:spChg>
        <pc:spChg chg="add del mod">
          <ac:chgData name="Vip Sitaraman" userId="b01f6d556a560638" providerId="LiveId" clId="{C92DB4EE-D61D-4E4D-9799-E858C9DB422E}" dt="2021-04-09T23:50:53.522" v="3187" actId="478"/>
          <ac:spMkLst>
            <pc:docMk/>
            <pc:sldMk cId="681997880" sldId="1222"/>
            <ac:spMk id="29" creationId="{60C67592-12B6-4860-A9E3-D7BC3BFC97E5}"/>
          </ac:spMkLst>
        </pc:spChg>
        <pc:spChg chg="add del mod">
          <ac:chgData name="Vip Sitaraman" userId="b01f6d556a560638" providerId="LiveId" clId="{C92DB4EE-D61D-4E4D-9799-E858C9DB422E}" dt="2021-04-09T23:50:53.522" v="3187" actId="478"/>
          <ac:spMkLst>
            <pc:docMk/>
            <pc:sldMk cId="681997880" sldId="1222"/>
            <ac:spMk id="30" creationId="{6D7BC12A-8C62-44BF-9241-B2ADC00A332F}"/>
          </ac:spMkLst>
        </pc:spChg>
        <pc:spChg chg="add del mod">
          <ac:chgData name="Vip Sitaraman" userId="b01f6d556a560638" providerId="LiveId" clId="{C92DB4EE-D61D-4E4D-9799-E858C9DB422E}" dt="2021-04-09T23:50:53.522" v="3187" actId="478"/>
          <ac:spMkLst>
            <pc:docMk/>
            <pc:sldMk cId="681997880" sldId="1222"/>
            <ac:spMk id="31" creationId="{B4B2AFF1-9313-4CC3-B9F2-6647B27F94CB}"/>
          </ac:spMkLst>
        </pc:spChg>
        <pc:spChg chg="add del mod">
          <ac:chgData name="Vip Sitaraman" userId="b01f6d556a560638" providerId="LiveId" clId="{C92DB4EE-D61D-4E4D-9799-E858C9DB422E}" dt="2021-04-09T23:50:53.522" v="3187" actId="478"/>
          <ac:spMkLst>
            <pc:docMk/>
            <pc:sldMk cId="681997880" sldId="1222"/>
            <ac:spMk id="32" creationId="{6C2C263B-861A-42C8-9E0B-A931CE3E56F4}"/>
          </ac:spMkLst>
        </pc:spChg>
        <pc:spChg chg="add del mod">
          <ac:chgData name="Vip Sitaraman" userId="b01f6d556a560638" providerId="LiveId" clId="{C92DB4EE-D61D-4E4D-9799-E858C9DB422E}" dt="2021-04-09T23:50:53.522" v="3187" actId="478"/>
          <ac:spMkLst>
            <pc:docMk/>
            <pc:sldMk cId="681997880" sldId="1222"/>
            <ac:spMk id="33" creationId="{7A9AB537-5498-446B-911B-F6E45EAF0891}"/>
          </ac:spMkLst>
        </pc:spChg>
        <pc:spChg chg="add del mod">
          <ac:chgData name="Vip Sitaraman" userId="b01f6d556a560638" providerId="LiveId" clId="{C92DB4EE-D61D-4E4D-9799-E858C9DB422E}" dt="2021-04-09T23:50:53.522" v="3187" actId="478"/>
          <ac:spMkLst>
            <pc:docMk/>
            <pc:sldMk cId="681997880" sldId="1222"/>
            <ac:spMk id="34" creationId="{58BCB0B1-C787-4CC1-BDDC-BBBE78B2160B}"/>
          </ac:spMkLst>
        </pc:spChg>
        <pc:spChg chg="add del mod">
          <ac:chgData name="Vip Sitaraman" userId="b01f6d556a560638" providerId="LiveId" clId="{C92DB4EE-D61D-4E4D-9799-E858C9DB422E}" dt="2021-04-09T23:50:53.522" v="3187" actId="478"/>
          <ac:spMkLst>
            <pc:docMk/>
            <pc:sldMk cId="681997880" sldId="1222"/>
            <ac:spMk id="35" creationId="{C3CEF3A7-0CBA-4BA1-822A-E4D45D4F1AB5}"/>
          </ac:spMkLst>
        </pc:spChg>
        <pc:spChg chg="add del mod">
          <ac:chgData name="Vip Sitaraman" userId="b01f6d556a560638" providerId="LiveId" clId="{C92DB4EE-D61D-4E4D-9799-E858C9DB422E}" dt="2021-04-09T23:50:53.522" v="3187" actId="478"/>
          <ac:spMkLst>
            <pc:docMk/>
            <pc:sldMk cId="681997880" sldId="1222"/>
            <ac:spMk id="36" creationId="{EA1E1B96-EF57-4AB5-A374-A53896835DBF}"/>
          </ac:spMkLst>
        </pc:spChg>
        <pc:spChg chg="add del mod">
          <ac:chgData name="Vip Sitaraman" userId="b01f6d556a560638" providerId="LiveId" clId="{C92DB4EE-D61D-4E4D-9799-E858C9DB422E}" dt="2021-04-09T23:50:53.522" v="3187" actId="478"/>
          <ac:spMkLst>
            <pc:docMk/>
            <pc:sldMk cId="681997880" sldId="1222"/>
            <ac:spMk id="37" creationId="{026B3AB4-B63D-4D1E-8141-65118F1294C7}"/>
          </ac:spMkLst>
        </pc:spChg>
        <pc:spChg chg="add del mod">
          <ac:chgData name="Vip Sitaraman" userId="b01f6d556a560638" providerId="LiveId" clId="{C92DB4EE-D61D-4E4D-9799-E858C9DB422E}" dt="2021-04-09T23:50:53.522" v="3187" actId="478"/>
          <ac:spMkLst>
            <pc:docMk/>
            <pc:sldMk cId="681997880" sldId="1222"/>
            <ac:spMk id="38" creationId="{B63020DB-ABEA-4595-9FF2-A6941B52FC60}"/>
          </ac:spMkLst>
        </pc:spChg>
        <pc:spChg chg="add del mod">
          <ac:chgData name="Vip Sitaraman" userId="b01f6d556a560638" providerId="LiveId" clId="{C92DB4EE-D61D-4E4D-9799-E858C9DB422E}" dt="2021-04-09T23:50:53.522" v="3187" actId="478"/>
          <ac:spMkLst>
            <pc:docMk/>
            <pc:sldMk cId="681997880" sldId="1222"/>
            <ac:spMk id="39" creationId="{B4A8B033-51E3-455A-874B-43BAB8E6CC77}"/>
          </ac:spMkLst>
        </pc:spChg>
        <pc:spChg chg="add del mod">
          <ac:chgData name="Vip Sitaraman" userId="b01f6d556a560638" providerId="LiveId" clId="{C92DB4EE-D61D-4E4D-9799-E858C9DB422E}" dt="2021-04-09T23:50:53.522" v="3187" actId="478"/>
          <ac:spMkLst>
            <pc:docMk/>
            <pc:sldMk cId="681997880" sldId="1222"/>
            <ac:spMk id="40" creationId="{E8E25831-C71F-47B3-A3DE-5A4AC8F73FED}"/>
          </ac:spMkLst>
        </pc:spChg>
        <pc:spChg chg="add del mod">
          <ac:chgData name="Vip Sitaraman" userId="b01f6d556a560638" providerId="LiveId" clId="{C92DB4EE-D61D-4E4D-9799-E858C9DB422E}" dt="2021-04-09T23:50:53.522" v="3187" actId="478"/>
          <ac:spMkLst>
            <pc:docMk/>
            <pc:sldMk cId="681997880" sldId="1222"/>
            <ac:spMk id="41" creationId="{B366D3F8-9AF5-4E5A-BD5E-B98C7F998FBB}"/>
          </ac:spMkLst>
        </pc:spChg>
        <pc:spChg chg="add del mod">
          <ac:chgData name="Vip Sitaraman" userId="b01f6d556a560638" providerId="LiveId" clId="{C92DB4EE-D61D-4E4D-9799-E858C9DB422E}" dt="2021-04-09T23:50:53.522" v="3187" actId="478"/>
          <ac:spMkLst>
            <pc:docMk/>
            <pc:sldMk cId="681997880" sldId="1222"/>
            <ac:spMk id="42" creationId="{D9C0184D-FF13-4B8D-98A3-C65AE11C6010}"/>
          </ac:spMkLst>
        </pc:spChg>
        <pc:spChg chg="add del mod">
          <ac:chgData name="Vip Sitaraman" userId="b01f6d556a560638" providerId="LiveId" clId="{C92DB4EE-D61D-4E4D-9799-E858C9DB422E}" dt="2021-04-09T23:50:53.522" v="3187" actId="478"/>
          <ac:spMkLst>
            <pc:docMk/>
            <pc:sldMk cId="681997880" sldId="1222"/>
            <ac:spMk id="43" creationId="{8DF0D970-E760-404B-8422-F442727670CE}"/>
          </ac:spMkLst>
        </pc:spChg>
        <pc:spChg chg="add del mod">
          <ac:chgData name="Vip Sitaraman" userId="b01f6d556a560638" providerId="LiveId" clId="{C92DB4EE-D61D-4E4D-9799-E858C9DB422E}" dt="2021-04-09T23:50:53.522" v="3187" actId="478"/>
          <ac:spMkLst>
            <pc:docMk/>
            <pc:sldMk cId="681997880" sldId="1222"/>
            <ac:spMk id="44" creationId="{519E4BEF-A855-46D4-ABFA-A0669691EC72}"/>
          </ac:spMkLst>
        </pc:spChg>
        <pc:spChg chg="add del mod">
          <ac:chgData name="Vip Sitaraman" userId="b01f6d556a560638" providerId="LiveId" clId="{C92DB4EE-D61D-4E4D-9799-E858C9DB422E}" dt="2021-04-09T23:50:53.522" v="3187" actId="478"/>
          <ac:spMkLst>
            <pc:docMk/>
            <pc:sldMk cId="681997880" sldId="1222"/>
            <ac:spMk id="45" creationId="{20069DEF-B061-491F-AA3D-21671FD5D7EB}"/>
          </ac:spMkLst>
        </pc:spChg>
      </pc:sldChg>
      <pc:sldChg chg="addSp modSp add mod">
        <pc:chgData name="Vip Sitaraman" userId="b01f6d556a560638" providerId="LiveId" clId="{C92DB4EE-D61D-4E4D-9799-E858C9DB422E}" dt="2021-04-10T00:17:55.080" v="3539" actId="196"/>
        <pc:sldMkLst>
          <pc:docMk/>
          <pc:sldMk cId="1255281837" sldId="1368"/>
        </pc:sldMkLst>
        <pc:grpChg chg="add mod">
          <ac:chgData name="Vip Sitaraman" userId="b01f6d556a560638" providerId="LiveId" clId="{C92DB4EE-D61D-4E4D-9799-E858C9DB422E}" dt="2021-04-10T00:17:50.864" v="3538" actId="14100"/>
          <ac:grpSpMkLst>
            <pc:docMk/>
            <pc:sldMk cId="1255281837" sldId="1368"/>
            <ac:grpSpMk id="33" creationId="{F7AC573E-92AD-49A7-B21D-8687ED180400}"/>
          </ac:grpSpMkLst>
        </pc:grpChg>
        <pc:picChg chg="mod">
          <ac:chgData name="Vip Sitaraman" userId="b01f6d556a560638" providerId="LiveId" clId="{C92DB4EE-D61D-4E4D-9799-E858C9DB422E}" dt="2021-04-10T00:17:55.080" v="3539" actId="196"/>
          <ac:picMkLst>
            <pc:docMk/>
            <pc:sldMk cId="1255281837" sldId="1368"/>
            <ac:picMk id="34" creationId="{E60A2F6D-E4D2-4A7A-8BF8-DBB01372CD9D}"/>
          </ac:picMkLst>
        </pc:picChg>
        <pc:picChg chg="mod">
          <ac:chgData name="Vip Sitaraman" userId="b01f6d556a560638" providerId="LiveId" clId="{C92DB4EE-D61D-4E4D-9799-E858C9DB422E}" dt="2021-04-10T00:17:39.192" v="3535"/>
          <ac:picMkLst>
            <pc:docMk/>
            <pc:sldMk cId="1255281837" sldId="1368"/>
            <ac:picMk id="35" creationId="{A7CD65E0-0A1C-43D2-9D2C-0F0AAAB26FBA}"/>
          </ac:picMkLst>
        </pc:picChg>
        <pc:picChg chg="mod">
          <ac:chgData name="Vip Sitaraman" userId="b01f6d556a560638" providerId="LiveId" clId="{C92DB4EE-D61D-4E4D-9799-E858C9DB422E}" dt="2021-04-10T00:17:39.192" v="3535"/>
          <ac:picMkLst>
            <pc:docMk/>
            <pc:sldMk cId="1255281837" sldId="1368"/>
            <ac:picMk id="36" creationId="{3E58D8D1-E028-476E-A130-80833C589E3B}"/>
          </ac:picMkLst>
        </pc:picChg>
      </pc:sldChg>
      <pc:sldChg chg="addSp modSp add mod">
        <pc:chgData name="Vip Sitaraman" userId="b01f6d556a560638" providerId="LiveId" clId="{C92DB4EE-D61D-4E4D-9799-E858C9DB422E}" dt="2021-04-10T00:16:42.997" v="3522" actId="14100"/>
        <pc:sldMkLst>
          <pc:docMk/>
          <pc:sldMk cId="3700846650" sldId="1418"/>
        </pc:sldMkLst>
        <pc:spChg chg="mod">
          <ac:chgData name="Vip Sitaraman" userId="b01f6d556a560638" providerId="LiveId" clId="{C92DB4EE-D61D-4E4D-9799-E858C9DB422E}" dt="2021-04-10T00:16:02.180" v="3516" actId="1076"/>
          <ac:spMkLst>
            <pc:docMk/>
            <pc:sldMk cId="3700846650" sldId="1418"/>
            <ac:spMk id="2" creationId="{00000000-0000-0000-0000-000000000000}"/>
          </ac:spMkLst>
        </pc:spChg>
        <pc:spChg chg="mod">
          <ac:chgData name="Vip Sitaraman" userId="b01f6d556a560638" providerId="LiveId" clId="{C92DB4EE-D61D-4E4D-9799-E858C9DB422E}" dt="2021-04-10T00:16:02.180" v="3516" actId="1076"/>
          <ac:spMkLst>
            <pc:docMk/>
            <pc:sldMk cId="3700846650" sldId="1418"/>
            <ac:spMk id="9" creationId="{00000000-0000-0000-0000-000000000000}"/>
          </ac:spMkLst>
        </pc:spChg>
        <pc:spChg chg="mod">
          <ac:chgData name="Vip Sitaraman" userId="b01f6d556a560638" providerId="LiveId" clId="{C92DB4EE-D61D-4E4D-9799-E858C9DB422E}" dt="2021-04-10T00:16:02.180" v="3516" actId="1076"/>
          <ac:spMkLst>
            <pc:docMk/>
            <pc:sldMk cId="3700846650" sldId="1418"/>
            <ac:spMk id="23" creationId="{00000000-0000-0000-0000-000000000000}"/>
          </ac:spMkLst>
        </pc:spChg>
        <pc:spChg chg="mod">
          <ac:chgData name="Vip Sitaraman" userId="b01f6d556a560638" providerId="LiveId" clId="{C92DB4EE-D61D-4E4D-9799-E858C9DB422E}" dt="2021-04-10T00:16:02.180" v="3516" actId="1076"/>
          <ac:spMkLst>
            <pc:docMk/>
            <pc:sldMk cId="3700846650" sldId="1418"/>
            <ac:spMk id="24" creationId="{00000000-0000-0000-0000-000000000000}"/>
          </ac:spMkLst>
        </pc:spChg>
        <pc:spChg chg="mod">
          <ac:chgData name="Vip Sitaraman" userId="b01f6d556a560638" providerId="LiveId" clId="{C92DB4EE-D61D-4E4D-9799-E858C9DB422E}" dt="2021-04-10T00:16:02.180" v="3516" actId="1076"/>
          <ac:spMkLst>
            <pc:docMk/>
            <pc:sldMk cId="3700846650" sldId="1418"/>
            <ac:spMk id="25" creationId="{00000000-0000-0000-0000-000000000000}"/>
          </ac:spMkLst>
        </pc:spChg>
        <pc:spChg chg="mod">
          <ac:chgData name="Vip Sitaraman" userId="b01f6d556a560638" providerId="LiveId" clId="{C92DB4EE-D61D-4E4D-9799-E858C9DB422E}" dt="2021-04-10T00:16:02.180" v="3516" actId="1076"/>
          <ac:spMkLst>
            <pc:docMk/>
            <pc:sldMk cId="3700846650" sldId="1418"/>
            <ac:spMk id="26" creationId="{00000000-0000-0000-0000-000000000000}"/>
          </ac:spMkLst>
        </pc:spChg>
        <pc:spChg chg="mod">
          <ac:chgData name="Vip Sitaraman" userId="b01f6d556a560638" providerId="LiveId" clId="{C92DB4EE-D61D-4E4D-9799-E858C9DB422E}" dt="2021-04-10T00:16:02.180" v="3516" actId="1076"/>
          <ac:spMkLst>
            <pc:docMk/>
            <pc:sldMk cId="3700846650" sldId="1418"/>
            <ac:spMk id="27" creationId="{00000000-0000-0000-0000-000000000000}"/>
          </ac:spMkLst>
        </pc:spChg>
        <pc:spChg chg="mod">
          <ac:chgData name="Vip Sitaraman" userId="b01f6d556a560638" providerId="LiveId" clId="{C92DB4EE-D61D-4E4D-9799-E858C9DB422E}" dt="2021-04-10T00:16:02.180" v="3516" actId="1076"/>
          <ac:spMkLst>
            <pc:docMk/>
            <pc:sldMk cId="3700846650" sldId="1418"/>
            <ac:spMk id="33" creationId="{00000000-0000-0000-0000-000000000000}"/>
          </ac:spMkLst>
        </pc:spChg>
        <pc:spChg chg="mod">
          <ac:chgData name="Vip Sitaraman" userId="b01f6d556a560638" providerId="LiveId" clId="{C92DB4EE-D61D-4E4D-9799-E858C9DB422E}" dt="2021-04-10T00:16:02.180" v="3516" actId="1076"/>
          <ac:spMkLst>
            <pc:docMk/>
            <pc:sldMk cId="3700846650" sldId="1418"/>
            <ac:spMk id="34" creationId="{00000000-0000-0000-0000-000000000000}"/>
          </ac:spMkLst>
        </pc:spChg>
        <pc:spChg chg="mod">
          <ac:chgData name="Vip Sitaraman" userId="b01f6d556a560638" providerId="LiveId" clId="{C92DB4EE-D61D-4E4D-9799-E858C9DB422E}" dt="2021-04-10T00:16:02.180" v="3516" actId="1076"/>
          <ac:spMkLst>
            <pc:docMk/>
            <pc:sldMk cId="3700846650" sldId="1418"/>
            <ac:spMk id="37" creationId="{00000000-0000-0000-0000-000000000000}"/>
          </ac:spMkLst>
        </pc:spChg>
        <pc:spChg chg="mod">
          <ac:chgData name="Vip Sitaraman" userId="b01f6d556a560638" providerId="LiveId" clId="{C92DB4EE-D61D-4E4D-9799-E858C9DB422E}" dt="2021-04-10T00:16:02.180" v="3516" actId="1076"/>
          <ac:spMkLst>
            <pc:docMk/>
            <pc:sldMk cId="3700846650" sldId="1418"/>
            <ac:spMk id="38" creationId="{00000000-0000-0000-0000-000000000000}"/>
          </ac:spMkLst>
        </pc:spChg>
        <pc:spChg chg="mod">
          <ac:chgData name="Vip Sitaraman" userId="b01f6d556a560638" providerId="LiveId" clId="{C92DB4EE-D61D-4E4D-9799-E858C9DB422E}" dt="2021-04-10T00:16:02.180" v="3516" actId="1076"/>
          <ac:spMkLst>
            <pc:docMk/>
            <pc:sldMk cId="3700846650" sldId="1418"/>
            <ac:spMk id="41" creationId="{00000000-0000-0000-0000-000000000000}"/>
          </ac:spMkLst>
        </pc:spChg>
        <pc:spChg chg="mod">
          <ac:chgData name="Vip Sitaraman" userId="b01f6d556a560638" providerId="LiveId" clId="{C92DB4EE-D61D-4E4D-9799-E858C9DB422E}" dt="2021-04-10T00:16:02.180" v="3516" actId="1076"/>
          <ac:spMkLst>
            <pc:docMk/>
            <pc:sldMk cId="3700846650" sldId="1418"/>
            <ac:spMk id="42" creationId="{00000000-0000-0000-0000-000000000000}"/>
          </ac:spMkLst>
        </pc:spChg>
        <pc:spChg chg="mod">
          <ac:chgData name="Vip Sitaraman" userId="b01f6d556a560638" providerId="LiveId" clId="{C92DB4EE-D61D-4E4D-9799-E858C9DB422E}" dt="2021-04-10T00:16:02.180" v="3516" actId="1076"/>
          <ac:spMkLst>
            <pc:docMk/>
            <pc:sldMk cId="3700846650" sldId="1418"/>
            <ac:spMk id="45" creationId="{00000000-0000-0000-0000-000000000000}"/>
          </ac:spMkLst>
        </pc:spChg>
        <pc:spChg chg="mod">
          <ac:chgData name="Vip Sitaraman" userId="b01f6d556a560638" providerId="LiveId" clId="{C92DB4EE-D61D-4E4D-9799-E858C9DB422E}" dt="2021-04-10T00:16:02.180" v="3516" actId="1076"/>
          <ac:spMkLst>
            <pc:docMk/>
            <pc:sldMk cId="3700846650" sldId="1418"/>
            <ac:spMk id="46" creationId="{00000000-0000-0000-0000-000000000000}"/>
          </ac:spMkLst>
        </pc:spChg>
        <pc:spChg chg="mod">
          <ac:chgData name="Vip Sitaraman" userId="b01f6d556a560638" providerId="LiveId" clId="{C92DB4EE-D61D-4E4D-9799-E858C9DB422E}" dt="2021-04-10T00:16:02.180" v="3516" actId="1076"/>
          <ac:spMkLst>
            <pc:docMk/>
            <pc:sldMk cId="3700846650" sldId="1418"/>
            <ac:spMk id="47" creationId="{00000000-0000-0000-0000-000000000000}"/>
          </ac:spMkLst>
        </pc:spChg>
        <pc:spChg chg="mod">
          <ac:chgData name="Vip Sitaraman" userId="b01f6d556a560638" providerId="LiveId" clId="{C92DB4EE-D61D-4E4D-9799-E858C9DB422E}" dt="2021-04-10T00:16:02.180" v="3516" actId="1076"/>
          <ac:spMkLst>
            <pc:docMk/>
            <pc:sldMk cId="3700846650" sldId="1418"/>
            <ac:spMk id="48" creationId="{00000000-0000-0000-0000-000000000000}"/>
          </ac:spMkLst>
        </pc:spChg>
        <pc:spChg chg="mod">
          <ac:chgData name="Vip Sitaraman" userId="b01f6d556a560638" providerId="LiveId" clId="{C92DB4EE-D61D-4E4D-9799-E858C9DB422E}" dt="2021-04-10T00:16:02.180" v="3516" actId="1076"/>
          <ac:spMkLst>
            <pc:docMk/>
            <pc:sldMk cId="3700846650" sldId="1418"/>
            <ac:spMk id="49" creationId="{00000000-0000-0000-0000-000000000000}"/>
          </ac:spMkLst>
        </pc:spChg>
        <pc:spChg chg="mod">
          <ac:chgData name="Vip Sitaraman" userId="b01f6d556a560638" providerId="LiveId" clId="{C92DB4EE-D61D-4E4D-9799-E858C9DB422E}" dt="2021-04-10T00:16:02.180" v="3516" actId="1076"/>
          <ac:spMkLst>
            <pc:docMk/>
            <pc:sldMk cId="3700846650" sldId="1418"/>
            <ac:spMk id="50" creationId="{00000000-0000-0000-0000-000000000000}"/>
          </ac:spMkLst>
        </pc:spChg>
        <pc:spChg chg="mod">
          <ac:chgData name="Vip Sitaraman" userId="b01f6d556a560638" providerId="LiveId" clId="{C92DB4EE-D61D-4E4D-9799-E858C9DB422E}" dt="2021-04-10T00:16:02.180" v="3516" actId="1076"/>
          <ac:spMkLst>
            <pc:docMk/>
            <pc:sldMk cId="3700846650" sldId="1418"/>
            <ac:spMk id="52" creationId="{00000000-0000-0000-0000-000000000000}"/>
          </ac:spMkLst>
        </pc:spChg>
        <pc:spChg chg="mod">
          <ac:chgData name="Vip Sitaraman" userId="b01f6d556a560638" providerId="LiveId" clId="{C92DB4EE-D61D-4E4D-9799-E858C9DB422E}" dt="2021-04-10T00:16:02.180" v="3516" actId="1076"/>
          <ac:spMkLst>
            <pc:docMk/>
            <pc:sldMk cId="3700846650" sldId="1418"/>
            <ac:spMk id="53" creationId="{00000000-0000-0000-0000-000000000000}"/>
          </ac:spMkLst>
        </pc:spChg>
        <pc:spChg chg="mod">
          <ac:chgData name="Vip Sitaraman" userId="b01f6d556a560638" providerId="LiveId" clId="{C92DB4EE-D61D-4E4D-9799-E858C9DB422E}" dt="2021-04-10T00:16:02.180" v="3516" actId="1076"/>
          <ac:spMkLst>
            <pc:docMk/>
            <pc:sldMk cId="3700846650" sldId="1418"/>
            <ac:spMk id="54" creationId="{00000000-0000-0000-0000-000000000000}"/>
          </ac:spMkLst>
        </pc:spChg>
        <pc:spChg chg="mod">
          <ac:chgData name="Vip Sitaraman" userId="b01f6d556a560638" providerId="LiveId" clId="{C92DB4EE-D61D-4E4D-9799-E858C9DB422E}" dt="2021-04-10T00:16:02.180" v="3516" actId="1076"/>
          <ac:spMkLst>
            <pc:docMk/>
            <pc:sldMk cId="3700846650" sldId="1418"/>
            <ac:spMk id="58" creationId="{DF5DD3A5-611C-4F55-AC30-1EECA1259EF7}"/>
          </ac:spMkLst>
        </pc:spChg>
        <pc:grpChg chg="add mod">
          <ac:chgData name="Vip Sitaraman" userId="b01f6d556a560638" providerId="LiveId" clId="{C92DB4EE-D61D-4E4D-9799-E858C9DB422E}" dt="2021-04-10T00:16:42.997" v="3522" actId="14100"/>
          <ac:grpSpMkLst>
            <pc:docMk/>
            <pc:sldMk cId="3700846650" sldId="1418"/>
            <ac:grpSpMk id="59" creationId="{37F068EE-8E30-4784-BADC-EF2ACECC9D95}"/>
          </ac:grpSpMkLst>
        </pc:grpChg>
        <pc:picChg chg="mod">
          <ac:chgData name="Vip Sitaraman" userId="b01f6d556a560638" providerId="LiveId" clId="{C92DB4EE-D61D-4E4D-9799-E858C9DB422E}" dt="2021-04-10T00:16:39.362" v="3521"/>
          <ac:picMkLst>
            <pc:docMk/>
            <pc:sldMk cId="3700846650" sldId="1418"/>
            <ac:picMk id="60" creationId="{099457BA-F368-4C04-B82F-A917856DC020}"/>
          </ac:picMkLst>
        </pc:picChg>
        <pc:picChg chg="mod">
          <ac:chgData name="Vip Sitaraman" userId="b01f6d556a560638" providerId="LiveId" clId="{C92DB4EE-D61D-4E4D-9799-E858C9DB422E}" dt="2021-04-10T00:16:39.362" v="3521"/>
          <ac:picMkLst>
            <pc:docMk/>
            <pc:sldMk cId="3700846650" sldId="1418"/>
            <ac:picMk id="61" creationId="{4575D0E1-1549-43B8-9E76-754187A7D22E}"/>
          </ac:picMkLst>
        </pc:picChg>
        <pc:cxnChg chg="mod">
          <ac:chgData name="Vip Sitaraman" userId="b01f6d556a560638" providerId="LiveId" clId="{C92DB4EE-D61D-4E4D-9799-E858C9DB422E}" dt="2021-04-10T00:16:02.180" v="3516" actId="1076"/>
          <ac:cxnSpMkLst>
            <pc:docMk/>
            <pc:sldMk cId="3700846650" sldId="1418"/>
            <ac:cxnSpMk id="12"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13"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35"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36"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39"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40"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43"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44"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51"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55"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56" creationId="{00000000-0000-0000-0000-000000000000}"/>
          </ac:cxnSpMkLst>
        </pc:cxnChg>
        <pc:cxnChg chg="mod">
          <ac:chgData name="Vip Sitaraman" userId="b01f6d556a560638" providerId="LiveId" clId="{C92DB4EE-D61D-4E4D-9799-E858C9DB422E}" dt="2021-04-10T00:16:02.180" v="3516" actId="1076"/>
          <ac:cxnSpMkLst>
            <pc:docMk/>
            <pc:sldMk cId="3700846650" sldId="1418"/>
            <ac:cxnSpMk id="57" creationId="{00000000-0000-0000-0000-000000000000}"/>
          </ac:cxnSpMkLst>
        </pc:cxnChg>
      </pc:sldChg>
      <pc:sldChg chg="modSp add mod setBg">
        <pc:chgData name="Vip Sitaraman" userId="b01f6d556a560638" providerId="LiveId" clId="{C92DB4EE-D61D-4E4D-9799-E858C9DB422E}" dt="2021-04-10T00:05:19.103" v="3227" actId="207"/>
        <pc:sldMkLst>
          <pc:docMk/>
          <pc:sldMk cId="0" sldId="2496"/>
        </pc:sldMkLst>
        <pc:spChg chg="mod">
          <ac:chgData name="Vip Sitaraman" userId="b01f6d556a560638" providerId="LiveId" clId="{C92DB4EE-D61D-4E4D-9799-E858C9DB422E}" dt="2021-04-10T00:04:40.897" v="3200"/>
          <ac:spMkLst>
            <pc:docMk/>
            <pc:sldMk cId="0" sldId="2496"/>
            <ac:spMk id="2" creationId="{00000000-0000-0000-0000-000000000000}"/>
          </ac:spMkLst>
        </pc:spChg>
        <pc:spChg chg="mod">
          <ac:chgData name="Vip Sitaraman" userId="b01f6d556a560638" providerId="LiveId" clId="{C92DB4EE-D61D-4E4D-9799-E858C9DB422E}" dt="2021-04-10T00:04:54.794" v="3217" actId="1076"/>
          <ac:spMkLst>
            <pc:docMk/>
            <pc:sldMk cId="0" sldId="2496"/>
            <ac:spMk id="5" creationId="{00000000-0000-0000-0000-000000000000}"/>
          </ac:spMkLst>
        </pc:spChg>
        <pc:spChg chg="mod">
          <ac:chgData name="Vip Sitaraman" userId="b01f6d556a560638" providerId="LiveId" clId="{C92DB4EE-D61D-4E4D-9799-E858C9DB422E}" dt="2021-04-10T00:04:54.794" v="3217" actId="1076"/>
          <ac:spMkLst>
            <pc:docMk/>
            <pc:sldMk cId="0" sldId="2496"/>
            <ac:spMk id="6" creationId="{00000000-0000-0000-0000-000000000000}"/>
          </ac:spMkLst>
        </pc:spChg>
        <pc:spChg chg="mod">
          <ac:chgData name="Vip Sitaraman" userId="b01f6d556a560638" providerId="LiveId" clId="{C92DB4EE-D61D-4E4D-9799-E858C9DB422E}" dt="2021-04-10T00:04:54.794" v="3217" actId="1076"/>
          <ac:spMkLst>
            <pc:docMk/>
            <pc:sldMk cId="0" sldId="2496"/>
            <ac:spMk id="7" creationId="{00000000-0000-0000-0000-000000000000}"/>
          </ac:spMkLst>
        </pc:spChg>
        <pc:spChg chg="mod">
          <ac:chgData name="Vip Sitaraman" userId="b01f6d556a560638" providerId="LiveId" clId="{C92DB4EE-D61D-4E4D-9799-E858C9DB422E}" dt="2021-04-10T00:05:05.516" v="3221" actId="207"/>
          <ac:spMkLst>
            <pc:docMk/>
            <pc:sldMk cId="0" sldId="2496"/>
            <ac:spMk id="8" creationId="{00000000-0000-0000-0000-000000000000}"/>
          </ac:spMkLst>
        </pc:spChg>
        <pc:spChg chg="mod">
          <ac:chgData name="Vip Sitaraman" userId="b01f6d556a560638" providerId="LiveId" clId="{C92DB4EE-D61D-4E4D-9799-E858C9DB422E}" dt="2021-04-10T00:04:54.794" v="3217" actId="1076"/>
          <ac:spMkLst>
            <pc:docMk/>
            <pc:sldMk cId="0" sldId="2496"/>
            <ac:spMk id="9" creationId="{00000000-0000-0000-0000-000000000000}"/>
          </ac:spMkLst>
        </pc:spChg>
        <pc:spChg chg="mod">
          <ac:chgData name="Vip Sitaraman" userId="b01f6d556a560638" providerId="LiveId" clId="{C92DB4EE-D61D-4E4D-9799-E858C9DB422E}" dt="2021-04-10T00:05:08.123" v="3222" actId="207"/>
          <ac:spMkLst>
            <pc:docMk/>
            <pc:sldMk cId="0" sldId="2496"/>
            <ac:spMk id="10" creationId="{00000000-0000-0000-0000-000000000000}"/>
          </ac:spMkLst>
        </pc:spChg>
        <pc:spChg chg="mod">
          <ac:chgData name="Vip Sitaraman" userId="b01f6d556a560638" providerId="LiveId" clId="{C92DB4EE-D61D-4E4D-9799-E858C9DB422E}" dt="2021-04-10T00:04:54.794" v="3217" actId="1076"/>
          <ac:spMkLst>
            <pc:docMk/>
            <pc:sldMk cId="0" sldId="2496"/>
            <ac:spMk id="11" creationId="{00000000-0000-0000-0000-000000000000}"/>
          </ac:spMkLst>
        </pc:spChg>
        <pc:spChg chg="mod">
          <ac:chgData name="Vip Sitaraman" userId="b01f6d556a560638" providerId="LiveId" clId="{C92DB4EE-D61D-4E4D-9799-E858C9DB422E}" dt="2021-04-10T00:04:54.794" v="3217" actId="1076"/>
          <ac:spMkLst>
            <pc:docMk/>
            <pc:sldMk cId="0" sldId="2496"/>
            <ac:spMk id="12" creationId="{00000000-0000-0000-0000-000000000000}"/>
          </ac:spMkLst>
        </pc:spChg>
        <pc:spChg chg="mod">
          <ac:chgData name="Vip Sitaraman" userId="b01f6d556a560638" providerId="LiveId" clId="{C92DB4EE-D61D-4E4D-9799-E858C9DB422E}" dt="2021-04-10T00:04:54.794" v="3217" actId="1076"/>
          <ac:spMkLst>
            <pc:docMk/>
            <pc:sldMk cId="0" sldId="2496"/>
            <ac:spMk id="13" creationId="{00000000-0000-0000-0000-000000000000}"/>
          </ac:spMkLst>
        </pc:spChg>
        <pc:spChg chg="mod">
          <ac:chgData name="Vip Sitaraman" userId="b01f6d556a560638" providerId="LiveId" clId="{C92DB4EE-D61D-4E4D-9799-E858C9DB422E}" dt="2021-04-10T00:04:54.794" v="3217" actId="1076"/>
          <ac:spMkLst>
            <pc:docMk/>
            <pc:sldMk cId="0" sldId="2496"/>
            <ac:spMk id="14" creationId="{00000000-0000-0000-0000-000000000000}"/>
          </ac:spMkLst>
        </pc:spChg>
        <pc:spChg chg="mod">
          <ac:chgData name="Vip Sitaraman" userId="b01f6d556a560638" providerId="LiveId" clId="{C92DB4EE-D61D-4E4D-9799-E858C9DB422E}" dt="2021-04-10T00:05:11.832" v="3224" actId="207"/>
          <ac:spMkLst>
            <pc:docMk/>
            <pc:sldMk cId="0" sldId="2496"/>
            <ac:spMk id="16" creationId="{F7E506DE-8E9F-49D8-831E-F86857D9D25B}"/>
          </ac:spMkLst>
        </pc:spChg>
        <pc:spChg chg="mod">
          <ac:chgData name="Vip Sitaraman" userId="b01f6d556a560638" providerId="LiveId" clId="{C92DB4EE-D61D-4E4D-9799-E858C9DB422E}" dt="2021-04-10T00:05:14.801" v="3225" actId="207"/>
          <ac:spMkLst>
            <pc:docMk/>
            <pc:sldMk cId="0" sldId="2496"/>
            <ac:spMk id="17" creationId="{A598CB51-2F80-468C-AC41-175AF450FB5C}"/>
          </ac:spMkLst>
        </pc:spChg>
        <pc:spChg chg="mod">
          <ac:chgData name="Vip Sitaraman" userId="b01f6d556a560638" providerId="LiveId" clId="{C92DB4EE-D61D-4E4D-9799-E858C9DB422E}" dt="2021-04-10T00:05:19.103" v="3227" actId="207"/>
          <ac:spMkLst>
            <pc:docMk/>
            <pc:sldMk cId="0" sldId="2496"/>
            <ac:spMk id="21" creationId="{B9D52FB1-72DE-44A4-AF49-41DB9D2DC978}"/>
          </ac:spMkLst>
        </pc:spChg>
      </pc:sldChg>
      <pc:sldChg chg="addSp delSp modSp new mod addAnim delAnim modAnim">
        <pc:chgData name="Vip Sitaraman" userId="b01f6d556a560638" providerId="LiveId" clId="{C92DB4EE-D61D-4E4D-9799-E858C9DB422E}" dt="2021-04-10T00:08:28.048" v="3305" actId="14100"/>
        <pc:sldMkLst>
          <pc:docMk/>
          <pc:sldMk cId="2085023570" sldId="2497"/>
        </pc:sldMkLst>
        <pc:spChg chg="mod">
          <ac:chgData name="Vip Sitaraman" userId="b01f6d556a560638" providerId="LiveId" clId="{C92DB4EE-D61D-4E4D-9799-E858C9DB422E}" dt="2021-04-10T00:07:01.712" v="3278" actId="20577"/>
          <ac:spMkLst>
            <pc:docMk/>
            <pc:sldMk cId="2085023570" sldId="2497"/>
            <ac:spMk id="2" creationId="{26F7FD1D-3EB3-49D5-8A5C-DA23AEAE6A18}"/>
          </ac:spMkLst>
        </pc:spChg>
        <pc:spChg chg="del">
          <ac:chgData name="Vip Sitaraman" userId="b01f6d556a560638" providerId="LiveId" clId="{C92DB4EE-D61D-4E4D-9799-E858C9DB422E}" dt="2021-04-10T00:06:08.225" v="3237" actId="478"/>
          <ac:spMkLst>
            <pc:docMk/>
            <pc:sldMk cId="2085023570" sldId="2497"/>
            <ac:spMk id="3" creationId="{6A848953-DBEF-4C8E-8CD0-DA7140E77852}"/>
          </ac:spMkLst>
        </pc:spChg>
        <pc:spChg chg="add mod">
          <ac:chgData name="Vip Sitaraman" userId="b01f6d556a560638" providerId="LiveId" clId="{C92DB4EE-D61D-4E4D-9799-E858C9DB422E}" dt="2021-04-10T00:06:49.019" v="3258" actId="404"/>
          <ac:spMkLst>
            <pc:docMk/>
            <pc:sldMk cId="2085023570" sldId="2497"/>
            <ac:spMk id="5" creationId="{F5372462-D5DF-4FDD-B99A-1A5DE87C600C}"/>
          </ac:spMkLst>
        </pc:spChg>
        <pc:spChg chg="add del mod">
          <ac:chgData name="Vip Sitaraman" userId="b01f6d556a560638" providerId="LiveId" clId="{C92DB4EE-D61D-4E4D-9799-E858C9DB422E}" dt="2021-04-10T00:06:49.019" v="3258" actId="404"/>
          <ac:spMkLst>
            <pc:docMk/>
            <pc:sldMk cId="2085023570" sldId="2497"/>
            <ac:spMk id="6" creationId="{A3B3BCC9-807E-4CBE-913C-2B4F630660C1}"/>
          </ac:spMkLst>
        </pc:spChg>
        <pc:spChg chg="add mod">
          <ac:chgData name="Vip Sitaraman" userId="b01f6d556a560638" providerId="LiveId" clId="{C92DB4EE-D61D-4E4D-9799-E858C9DB422E}" dt="2021-04-10T00:06:49.019" v="3258" actId="404"/>
          <ac:spMkLst>
            <pc:docMk/>
            <pc:sldMk cId="2085023570" sldId="2497"/>
            <ac:spMk id="7" creationId="{BCAF4204-8EBC-440D-A8C3-333ABE01FE48}"/>
          </ac:spMkLst>
        </pc:spChg>
        <pc:spChg chg="add mod">
          <ac:chgData name="Vip Sitaraman" userId="b01f6d556a560638" providerId="LiveId" clId="{C92DB4EE-D61D-4E4D-9799-E858C9DB422E}" dt="2021-04-10T00:06:49.019" v="3258" actId="404"/>
          <ac:spMkLst>
            <pc:docMk/>
            <pc:sldMk cId="2085023570" sldId="2497"/>
            <ac:spMk id="8" creationId="{55097E5F-9E0F-4774-B841-ECE89EA3AAE6}"/>
          </ac:spMkLst>
        </pc:spChg>
        <pc:spChg chg="add mod">
          <ac:chgData name="Vip Sitaraman" userId="b01f6d556a560638" providerId="LiveId" clId="{C92DB4EE-D61D-4E4D-9799-E858C9DB422E}" dt="2021-04-10T00:06:49.019" v="3258" actId="404"/>
          <ac:spMkLst>
            <pc:docMk/>
            <pc:sldMk cId="2085023570" sldId="2497"/>
            <ac:spMk id="10" creationId="{EA04BADC-D2D0-402C-A04D-6A5E55364726}"/>
          </ac:spMkLst>
        </pc:spChg>
        <pc:spChg chg="add mod">
          <ac:chgData name="Vip Sitaraman" userId="b01f6d556a560638" providerId="LiveId" clId="{C92DB4EE-D61D-4E4D-9799-E858C9DB422E}" dt="2021-04-10T00:06:49.019" v="3258" actId="404"/>
          <ac:spMkLst>
            <pc:docMk/>
            <pc:sldMk cId="2085023570" sldId="2497"/>
            <ac:spMk id="11" creationId="{44CA0B53-F2A1-4B08-8D03-A200FF02F8DF}"/>
          </ac:spMkLst>
        </pc:spChg>
        <pc:spChg chg="add del mod">
          <ac:chgData name="Vip Sitaraman" userId="b01f6d556a560638" providerId="LiveId" clId="{C92DB4EE-D61D-4E4D-9799-E858C9DB422E}" dt="2021-04-10T00:06:49.019" v="3258" actId="404"/>
          <ac:spMkLst>
            <pc:docMk/>
            <pc:sldMk cId="2085023570" sldId="2497"/>
            <ac:spMk id="16" creationId="{32660768-FF77-43BD-9848-3723968B9DCE}"/>
          </ac:spMkLst>
        </pc:spChg>
        <pc:spChg chg="add mod">
          <ac:chgData name="Vip Sitaraman" userId="b01f6d556a560638" providerId="LiveId" clId="{C92DB4EE-D61D-4E4D-9799-E858C9DB422E}" dt="2021-04-10T00:06:49.019" v="3258" actId="404"/>
          <ac:spMkLst>
            <pc:docMk/>
            <pc:sldMk cId="2085023570" sldId="2497"/>
            <ac:spMk id="19" creationId="{2B003543-80D2-4130-B50A-76BCF653158A}"/>
          </ac:spMkLst>
        </pc:spChg>
        <pc:spChg chg="add del mod">
          <ac:chgData name="Vip Sitaraman" userId="b01f6d556a560638" providerId="LiveId" clId="{C92DB4EE-D61D-4E4D-9799-E858C9DB422E}" dt="2021-04-10T00:06:49.019" v="3258" actId="404"/>
          <ac:spMkLst>
            <pc:docMk/>
            <pc:sldMk cId="2085023570" sldId="2497"/>
            <ac:spMk id="20" creationId="{7FC58CFA-3E71-4651-BCDA-AB4CB95DE68E}"/>
          </ac:spMkLst>
        </pc:spChg>
        <pc:spChg chg="add del mod ord">
          <ac:chgData name="Vip Sitaraman" userId="b01f6d556a560638" providerId="LiveId" clId="{C92DB4EE-D61D-4E4D-9799-E858C9DB422E}" dt="2021-04-10T00:06:37.083" v="3248"/>
          <ac:spMkLst>
            <pc:docMk/>
            <pc:sldMk cId="2085023570" sldId="2497"/>
            <ac:spMk id="21" creationId="{E5C74132-9B0D-4371-B432-B2EC40C73DA7}"/>
          </ac:spMkLst>
        </pc:spChg>
        <pc:spChg chg="add del mod ord">
          <ac:chgData name="Vip Sitaraman" userId="b01f6d556a560638" providerId="LiveId" clId="{C92DB4EE-D61D-4E4D-9799-E858C9DB422E}" dt="2021-04-10T00:06:37.083" v="3248"/>
          <ac:spMkLst>
            <pc:docMk/>
            <pc:sldMk cId="2085023570" sldId="2497"/>
            <ac:spMk id="22" creationId="{09DEFFC3-DF5C-46E9-8A2E-81623E782B44}"/>
          </ac:spMkLst>
        </pc:spChg>
        <pc:spChg chg="add del mod ord">
          <ac:chgData name="Vip Sitaraman" userId="b01f6d556a560638" providerId="LiveId" clId="{C92DB4EE-D61D-4E4D-9799-E858C9DB422E}" dt="2021-04-10T00:06:37.083" v="3248"/>
          <ac:spMkLst>
            <pc:docMk/>
            <pc:sldMk cId="2085023570" sldId="2497"/>
            <ac:spMk id="25" creationId="{EB977A02-60F3-4BD1-83B4-AC274987AFD7}"/>
          </ac:spMkLst>
        </pc:spChg>
        <pc:grpChg chg="add mod ord">
          <ac:chgData name="Vip Sitaraman" userId="b01f6d556a560638" providerId="LiveId" clId="{C92DB4EE-D61D-4E4D-9799-E858C9DB422E}" dt="2021-04-10T00:08:26.159" v="3304" actId="1076"/>
          <ac:grpSpMkLst>
            <pc:docMk/>
            <pc:sldMk cId="2085023570" sldId="2497"/>
            <ac:grpSpMk id="26" creationId="{50D83F04-BAE3-4E57-835F-9A6AF5E01C31}"/>
          </ac:grpSpMkLst>
        </pc:grpChg>
        <pc:grpChg chg="add mod">
          <ac:chgData name="Vip Sitaraman" userId="b01f6d556a560638" providerId="LiveId" clId="{C92DB4EE-D61D-4E4D-9799-E858C9DB422E}" dt="2021-04-10T00:08:05.561" v="3294" actId="164"/>
          <ac:grpSpMkLst>
            <pc:docMk/>
            <pc:sldMk cId="2085023570" sldId="2497"/>
            <ac:grpSpMk id="27" creationId="{E608188F-EB8C-4ECA-84C5-09A4A1DE5222}"/>
          </ac:grpSpMkLst>
        </pc:grpChg>
        <pc:grpChg chg="add mod">
          <ac:chgData name="Vip Sitaraman" userId="b01f6d556a560638" providerId="LiveId" clId="{C92DB4EE-D61D-4E4D-9799-E858C9DB422E}" dt="2021-04-10T00:08:28.048" v="3305" actId="14100"/>
          <ac:grpSpMkLst>
            <pc:docMk/>
            <pc:sldMk cId="2085023570" sldId="2497"/>
            <ac:grpSpMk id="32" creationId="{55362020-D86D-41DA-808A-6483F102359E}"/>
          </ac:grpSpMkLst>
        </pc:grpChg>
        <pc:picChg chg="add mod">
          <ac:chgData name="Vip Sitaraman" userId="b01f6d556a560638" providerId="LiveId" clId="{C92DB4EE-D61D-4E4D-9799-E858C9DB422E}" dt="2021-04-10T00:06:40.921" v="3251" actId="164"/>
          <ac:picMkLst>
            <pc:docMk/>
            <pc:sldMk cId="2085023570" sldId="2497"/>
            <ac:picMk id="9" creationId="{2ED90476-0C8B-4F9C-87A8-658D5F14ECE3}"/>
          </ac:picMkLst>
        </pc:picChg>
        <pc:picChg chg="add mod">
          <ac:chgData name="Vip Sitaraman" userId="b01f6d556a560638" providerId="LiveId" clId="{C92DB4EE-D61D-4E4D-9799-E858C9DB422E}" dt="2021-04-10T00:06:40.921" v="3251" actId="164"/>
          <ac:picMkLst>
            <pc:docMk/>
            <pc:sldMk cId="2085023570" sldId="2497"/>
            <ac:picMk id="12" creationId="{172D2718-B8E7-4622-87F2-6488EAE5F362}"/>
          </ac:picMkLst>
        </pc:picChg>
        <pc:picChg chg="add mod">
          <ac:chgData name="Vip Sitaraman" userId="b01f6d556a560638" providerId="LiveId" clId="{C92DB4EE-D61D-4E4D-9799-E858C9DB422E}" dt="2021-04-10T00:06:40.921" v="3251" actId="164"/>
          <ac:picMkLst>
            <pc:docMk/>
            <pc:sldMk cId="2085023570" sldId="2497"/>
            <ac:picMk id="15" creationId="{76B56866-277B-4965-8798-C6B409FBE219}"/>
          </ac:picMkLst>
        </pc:picChg>
        <pc:picChg chg="add del mod">
          <ac:chgData name="Vip Sitaraman" userId="b01f6d556a560638" providerId="LiveId" clId="{C92DB4EE-D61D-4E4D-9799-E858C9DB422E}" dt="2021-04-10T00:06:40.921" v="3251" actId="164"/>
          <ac:picMkLst>
            <pc:docMk/>
            <pc:sldMk cId="2085023570" sldId="2497"/>
            <ac:picMk id="17" creationId="{28B3DF87-82B5-4D50-80D8-26395A6E03D6}"/>
          </ac:picMkLst>
        </pc:picChg>
        <pc:picChg chg="add del mod ord">
          <ac:chgData name="Vip Sitaraman" userId="b01f6d556a560638" providerId="LiveId" clId="{C92DB4EE-D61D-4E4D-9799-E858C9DB422E}" dt="2021-04-10T00:06:37.083" v="3248"/>
          <ac:picMkLst>
            <pc:docMk/>
            <pc:sldMk cId="2085023570" sldId="2497"/>
            <ac:picMk id="23" creationId="{763B6B1A-EDEE-4021-AE9A-60E106CF2132}"/>
          </ac:picMkLst>
        </pc:picChg>
        <pc:picChg chg="mod">
          <ac:chgData name="Vip Sitaraman" userId="b01f6d556a560638" providerId="LiveId" clId="{C92DB4EE-D61D-4E4D-9799-E858C9DB422E}" dt="2021-04-10T00:07:20.073" v="3280"/>
          <ac:picMkLst>
            <pc:docMk/>
            <pc:sldMk cId="2085023570" sldId="2497"/>
            <ac:picMk id="28" creationId="{1C1DDB09-5F3D-40A7-A4B3-5CBB544786A7}"/>
          </ac:picMkLst>
        </pc:picChg>
        <pc:picChg chg="mod ord">
          <ac:chgData name="Vip Sitaraman" userId="b01f6d556a560638" providerId="LiveId" clId="{C92DB4EE-D61D-4E4D-9799-E858C9DB422E}" dt="2021-04-10T00:08:07.906" v="3295" actId="167"/>
          <ac:picMkLst>
            <pc:docMk/>
            <pc:sldMk cId="2085023570" sldId="2497"/>
            <ac:picMk id="29" creationId="{4A3432BD-5931-4C44-9F9A-20AF8EA5820D}"/>
          </ac:picMkLst>
        </pc:picChg>
        <pc:picChg chg="del mod">
          <ac:chgData name="Vip Sitaraman" userId="b01f6d556a560638" providerId="LiveId" clId="{C92DB4EE-D61D-4E4D-9799-E858C9DB422E}" dt="2021-04-10T00:07:47.241" v="3287" actId="478"/>
          <ac:picMkLst>
            <pc:docMk/>
            <pc:sldMk cId="2085023570" sldId="2497"/>
            <ac:picMk id="30" creationId="{4B9D178B-2FBF-4C78-9D7B-33C3BF72C1FA}"/>
          </ac:picMkLst>
        </pc:picChg>
        <pc:picChg chg="add mod">
          <ac:chgData name="Vip Sitaraman" userId="b01f6d556a560638" providerId="LiveId" clId="{C92DB4EE-D61D-4E4D-9799-E858C9DB422E}" dt="2021-04-10T00:08:09.636" v="3297" actId="1076"/>
          <ac:picMkLst>
            <pc:docMk/>
            <pc:sldMk cId="2085023570" sldId="2497"/>
            <ac:picMk id="31" creationId="{EAAE862B-9DBE-4BBA-910A-4AE52D7E8D88}"/>
          </ac:picMkLst>
        </pc:picChg>
        <pc:cxnChg chg="add mod">
          <ac:chgData name="Vip Sitaraman" userId="b01f6d556a560638" providerId="LiveId" clId="{C92DB4EE-D61D-4E4D-9799-E858C9DB422E}" dt="2021-04-10T00:06:40.921" v="3251" actId="164"/>
          <ac:cxnSpMkLst>
            <pc:docMk/>
            <pc:sldMk cId="2085023570" sldId="2497"/>
            <ac:cxnSpMk id="13" creationId="{23C8FF39-E037-4ED0-96EB-5483A4E4E3BE}"/>
          </ac:cxnSpMkLst>
        </pc:cxnChg>
        <pc:cxnChg chg="add mod">
          <ac:chgData name="Vip Sitaraman" userId="b01f6d556a560638" providerId="LiveId" clId="{C92DB4EE-D61D-4E4D-9799-E858C9DB422E}" dt="2021-04-10T00:06:40.921" v="3251" actId="164"/>
          <ac:cxnSpMkLst>
            <pc:docMk/>
            <pc:sldMk cId="2085023570" sldId="2497"/>
            <ac:cxnSpMk id="14" creationId="{C80FAA2D-5996-42AE-A2B5-3C86E53D99FA}"/>
          </ac:cxnSpMkLst>
        </pc:cxnChg>
        <pc:cxnChg chg="add del mod">
          <ac:chgData name="Vip Sitaraman" userId="b01f6d556a560638" providerId="LiveId" clId="{C92DB4EE-D61D-4E4D-9799-E858C9DB422E}" dt="2021-04-10T00:06:40.921" v="3251" actId="164"/>
          <ac:cxnSpMkLst>
            <pc:docMk/>
            <pc:sldMk cId="2085023570" sldId="2497"/>
            <ac:cxnSpMk id="18" creationId="{3A393E36-64B9-4115-AF6B-5126AD6DC11D}"/>
          </ac:cxnSpMkLst>
        </pc:cxnChg>
        <pc:cxnChg chg="add del mod ord">
          <ac:chgData name="Vip Sitaraman" userId="b01f6d556a560638" providerId="LiveId" clId="{C92DB4EE-D61D-4E4D-9799-E858C9DB422E}" dt="2021-04-10T00:06:37.083" v="3248"/>
          <ac:cxnSpMkLst>
            <pc:docMk/>
            <pc:sldMk cId="2085023570" sldId="2497"/>
            <ac:cxnSpMk id="24" creationId="{28CA8CAE-163F-44A8-9ED3-0B084B655019}"/>
          </ac:cxnSpMkLst>
        </pc:cxnChg>
      </pc:sldChg>
      <pc:sldChg chg="addSp delSp modSp new mod">
        <pc:chgData name="Vip Sitaraman" userId="b01f6d556a560638" providerId="LiveId" clId="{C92DB4EE-D61D-4E4D-9799-E858C9DB422E}" dt="2021-04-10T00:13:45.499" v="3440" actId="14100"/>
        <pc:sldMkLst>
          <pc:docMk/>
          <pc:sldMk cId="4256789441" sldId="2498"/>
        </pc:sldMkLst>
        <pc:spChg chg="mod">
          <ac:chgData name="Vip Sitaraman" userId="b01f6d556a560638" providerId="LiveId" clId="{C92DB4EE-D61D-4E4D-9799-E858C9DB422E}" dt="2021-04-10T00:09:52.032" v="3363" actId="113"/>
          <ac:spMkLst>
            <pc:docMk/>
            <pc:sldMk cId="4256789441" sldId="2498"/>
            <ac:spMk id="2" creationId="{E3CF205F-3023-4841-B146-563947DD9ABA}"/>
          </ac:spMkLst>
        </pc:spChg>
        <pc:spChg chg="del">
          <ac:chgData name="Vip Sitaraman" userId="b01f6d556a560638" providerId="LiveId" clId="{C92DB4EE-D61D-4E4D-9799-E858C9DB422E}" dt="2021-04-10T00:12:25.018" v="3397" actId="478"/>
          <ac:spMkLst>
            <pc:docMk/>
            <pc:sldMk cId="4256789441" sldId="2498"/>
            <ac:spMk id="3" creationId="{55A71144-336E-4F7B-9BF8-7BC1D6540857}"/>
          </ac:spMkLst>
        </pc:spChg>
        <pc:spChg chg="mod">
          <ac:chgData name="Vip Sitaraman" userId="b01f6d556a560638" providerId="LiveId" clId="{C92DB4EE-D61D-4E4D-9799-E858C9DB422E}" dt="2021-04-10T00:08:41.852" v="3307"/>
          <ac:spMkLst>
            <pc:docMk/>
            <pc:sldMk cId="4256789441" sldId="2498"/>
            <ac:spMk id="6" creationId="{8E126D28-B411-49E3-916F-7C5B6156D2D8}"/>
          </ac:spMkLst>
        </pc:spChg>
        <pc:spChg chg="mod">
          <ac:chgData name="Vip Sitaraman" userId="b01f6d556a560638" providerId="LiveId" clId="{C92DB4EE-D61D-4E4D-9799-E858C9DB422E}" dt="2021-04-10T00:08:41.852" v="3307"/>
          <ac:spMkLst>
            <pc:docMk/>
            <pc:sldMk cId="4256789441" sldId="2498"/>
            <ac:spMk id="7" creationId="{FF29ABDD-3AE4-46BE-B07C-594451407353}"/>
          </ac:spMkLst>
        </pc:spChg>
        <pc:spChg chg="mod">
          <ac:chgData name="Vip Sitaraman" userId="b01f6d556a560638" providerId="LiveId" clId="{C92DB4EE-D61D-4E4D-9799-E858C9DB422E}" dt="2021-04-10T00:08:41.852" v="3307"/>
          <ac:spMkLst>
            <pc:docMk/>
            <pc:sldMk cId="4256789441" sldId="2498"/>
            <ac:spMk id="8" creationId="{37C00A41-2D3E-4E48-8A86-917250E4ADBB}"/>
          </ac:spMkLst>
        </pc:spChg>
        <pc:spChg chg="mod">
          <ac:chgData name="Vip Sitaraman" userId="b01f6d556a560638" providerId="LiveId" clId="{C92DB4EE-D61D-4E4D-9799-E858C9DB422E}" dt="2021-04-10T00:08:41.852" v="3307"/>
          <ac:spMkLst>
            <pc:docMk/>
            <pc:sldMk cId="4256789441" sldId="2498"/>
            <ac:spMk id="11" creationId="{DEAEBDFD-FD19-4022-89F7-AA51E4EDA2CE}"/>
          </ac:spMkLst>
        </pc:spChg>
        <pc:spChg chg="mod">
          <ac:chgData name="Vip Sitaraman" userId="b01f6d556a560638" providerId="LiveId" clId="{C92DB4EE-D61D-4E4D-9799-E858C9DB422E}" dt="2021-04-10T00:08:41.852" v="3307"/>
          <ac:spMkLst>
            <pc:docMk/>
            <pc:sldMk cId="4256789441" sldId="2498"/>
            <ac:spMk id="12" creationId="{96C2C783-D459-4C16-B4A4-E4A209FD7925}"/>
          </ac:spMkLst>
        </pc:spChg>
        <pc:spChg chg="mod">
          <ac:chgData name="Vip Sitaraman" userId="b01f6d556a560638" providerId="LiveId" clId="{C92DB4EE-D61D-4E4D-9799-E858C9DB422E}" dt="2021-04-10T00:08:41.852" v="3307"/>
          <ac:spMkLst>
            <pc:docMk/>
            <pc:sldMk cId="4256789441" sldId="2498"/>
            <ac:spMk id="15" creationId="{CE2E58D6-45FE-4E59-94BE-E9DF23E83FC8}"/>
          </ac:spMkLst>
        </pc:spChg>
        <pc:spChg chg="mod">
          <ac:chgData name="Vip Sitaraman" userId="b01f6d556a560638" providerId="LiveId" clId="{C92DB4EE-D61D-4E4D-9799-E858C9DB422E}" dt="2021-04-10T00:08:41.852" v="3307"/>
          <ac:spMkLst>
            <pc:docMk/>
            <pc:sldMk cId="4256789441" sldId="2498"/>
            <ac:spMk id="16" creationId="{C95FA378-3304-4450-89AE-A542895705B4}"/>
          </ac:spMkLst>
        </pc:spChg>
        <pc:spChg chg="add mod">
          <ac:chgData name="Vip Sitaraman" userId="b01f6d556a560638" providerId="LiveId" clId="{C92DB4EE-D61D-4E4D-9799-E858C9DB422E}" dt="2021-04-10T00:12:47.463" v="3410" actId="14100"/>
          <ac:spMkLst>
            <pc:docMk/>
            <pc:sldMk cId="4256789441" sldId="2498"/>
            <ac:spMk id="18" creationId="{B8D402E8-B570-4B26-AE5B-02EF9F36F072}"/>
          </ac:spMkLst>
        </pc:spChg>
        <pc:spChg chg="mod">
          <ac:chgData name="Vip Sitaraman" userId="b01f6d556a560638" providerId="LiveId" clId="{C92DB4EE-D61D-4E4D-9799-E858C9DB422E}" dt="2021-04-10T00:08:41.852" v="3307"/>
          <ac:spMkLst>
            <pc:docMk/>
            <pc:sldMk cId="4256789441" sldId="2498"/>
            <ac:spMk id="20" creationId="{9F005FAC-9D65-4516-9FB7-2296E8A85788}"/>
          </ac:spMkLst>
        </pc:spChg>
        <pc:spChg chg="mod">
          <ac:chgData name="Vip Sitaraman" userId="b01f6d556a560638" providerId="LiveId" clId="{C92DB4EE-D61D-4E4D-9799-E858C9DB422E}" dt="2021-04-10T00:08:41.852" v="3307"/>
          <ac:spMkLst>
            <pc:docMk/>
            <pc:sldMk cId="4256789441" sldId="2498"/>
            <ac:spMk id="21" creationId="{3EC132DA-7275-4CC5-8971-2F2778EED137}"/>
          </ac:spMkLst>
        </pc:spChg>
        <pc:spChg chg="mod">
          <ac:chgData name="Vip Sitaraman" userId="b01f6d556a560638" providerId="LiveId" clId="{C92DB4EE-D61D-4E4D-9799-E858C9DB422E}" dt="2021-04-10T00:08:41.852" v="3307"/>
          <ac:spMkLst>
            <pc:docMk/>
            <pc:sldMk cId="4256789441" sldId="2498"/>
            <ac:spMk id="22" creationId="{9DA0B411-C736-46D0-8C36-586FA254FEA1}"/>
          </ac:spMkLst>
        </pc:spChg>
        <pc:spChg chg="add mod">
          <ac:chgData name="Vip Sitaraman" userId="b01f6d556a560638" providerId="LiveId" clId="{C92DB4EE-D61D-4E4D-9799-E858C9DB422E}" dt="2021-04-10T00:12:59.417" v="3413" actId="1076"/>
          <ac:spMkLst>
            <pc:docMk/>
            <pc:sldMk cId="4256789441" sldId="2498"/>
            <ac:spMk id="24" creationId="{92538C1D-D111-4C6E-8A1A-581230906EC6}"/>
          </ac:spMkLst>
        </pc:spChg>
        <pc:spChg chg="add mod">
          <ac:chgData name="Vip Sitaraman" userId="b01f6d556a560638" providerId="LiveId" clId="{C92DB4EE-D61D-4E4D-9799-E858C9DB422E}" dt="2021-04-10T00:12:59.417" v="3413" actId="1076"/>
          <ac:spMkLst>
            <pc:docMk/>
            <pc:sldMk cId="4256789441" sldId="2498"/>
            <ac:spMk id="25" creationId="{85CB5241-0CFF-4D32-8933-FD064DA5263F}"/>
          </ac:spMkLst>
        </pc:spChg>
        <pc:spChg chg="add mod">
          <ac:chgData name="Vip Sitaraman" userId="b01f6d556a560638" providerId="LiveId" clId="{C92DB4EE-D61D-4E4D-9799-E858C9DB422E}" dt="2021-04-10T00:13:40.049" v="3429" actId="14100"/>
          <ac:spMkLst>
            <pc:docMk/>
            <pc:sldMk cId="4256789441" sldId="2498"/>
            <ac:spMk id="26" creationId="{3820F974-38F5-4A30-9560-BC6D8D7CFB10}"/>
          </ac:spMkLst>
        </pc:spChg>
        <pc:spChg chg="add mod">
          <ac:chgData name="Vip Sitaraman" userId="b01f6d556a560638" providerId="LiveId" clId="{C92DB4EE-D61D-4E4D-9799-E858C9DB422E}" dt="2021-04-10T00:13:03.533" v="3414" actId="1076"/>
          <ac:spMkLst>
            <pc:docMk/>
            <pc:sldMk cId="4256789441" sldId="2498"/>
            <ac:spMk id="27" creationId="{ED470630-0263-4174-AA78-863E0CC8A49C}"/>
          </ac:spMkLst>
        </pc:spChg>
        <pc:spChg chg="add mod">
          <ac:chgData name="Vip Sitaraman" userId="b01f6d556a560638" providerId="LiveId" clId="{C92DB4EE-D61D-4E4D-9799-E858C9DB422E}" dt="2021-04-10T00:13:41.456" v="3433" actId="20577"/>
          <ac:spMkLst>
            <pc:docMk/>
            <pc:sldMk cId="4256789441" sldId="2498"/>
            <ac:spMk id="28" creationId="{C99E45FE-D808-419F-B8FD-01455F90B2B4}"/>
          </ac:spMkLst>
        </pc:spChg>
        <pc:spChg chg="add mod">
          <ac:chgData name="Vip Sitaraman" userId="b01f6d556a560638" providerId="LiveId" clId="{C92DB4EE-D61D-4E4D-9799-E858C9DB422E}" dt="2021-04-10T00:13:06.347" v="3415" actId="1076"/>
          <ac:spMkLst>
            <pc:docMk/>
            <pc:sldMk cId="4256789441" sldId="2498"/>
            <ac:spMk id="29" creationId="{B3B9AD49-91FB-465E-8381-BBEAEABB0D59}"/>
          </ac:spMkLst>
        </pc:spChg>
        <pc:spChg chg="add mod">
          <ac:chgData name="Vip Sitaraman" userId="b01f6d556a560638" providerId="LiveId" clId="{C92DB4EE-D61D-4E4D-9799-E858C9DB422E}" dt="2021-04-10T00:13:45.499" v="3440" actId="14100"/>
          <ac:spMkLst>
            <pc:docMk/>
            <pc:sldMk cId="4256789441" sldId="2498"/>
            <ac:spMk id="30" creationId="{239028BE-7114-40D8-82E6-A56E7265FD8C}"/>
          </ac:spMkLst>
        </pc:spChg>
        <pc:spChg chg="add mod">
          <ac:chgData name="Vip Sitaraman" userId="b01f6d556a560638" providerId="LiveId" clId="{C92DB4EE-D61D-4E4D-9799-E858C9DB422E}" dt="2021-04-10T00:13:08.805" v="3416" actId="1076"/>
          <ac:spMkLst>
            <pc:docMk/>
            <pc:sldMk cId="4256789441" sldId="2498"/>
            <ac:spMk id="31" creationId="{F8B93AC4-54FF-43A0-97A3-4E4B33D980A1}"/>
          </ac:spMkLst>
        </pc:spChg>
        <pc:spChg chg="add mod">
          <ac:chgData name="Vip Sitaraman" userId="b01f6d556a560638" providerId="LiveId" clId="{C92DB4EE-D61D-4E4D-9799-E858C9DB422E}" dt="2021-04-10T00:12:47.463" v="3410" actId="14100"/>
          <ac:spMkLst>
            <pc:docMk/>
            <pc:sldMk cId="4256789441" sldId="2498"/>
            <ac:spMk id="32" creationId="{0DF8EFB9-BE59-4B90-8E3B-B2A82EE62C7F}"/>
          </ac:spMkLst>
        </pc:spChg>
        <pc:spChg chg="add mod">
          <ac:chgData name="Vip Sitaraman" userId="b01f6d556a560638" providerId="LiveId" clId="{C92DB4EE-D61D-4E4D-9799-E858C9DB422E}" dt="2021-04-10T00:12:47.463" v="3410" actId="14100"/>
          <ac:spMkLst>
            <pc:docMk/>
            <pc:sldMk cId="4256789441" sldId="2498"/>
            <ac:spMk id="35" creationId="{40BDE81E-DCDC-4946-B0B5-09ADA036B167}"/>
          </ac:spMkLst>
        </pc:spChg>
        <pc:spChg chg="add mod">
          <ac:chgData name="Vip Sitaraman" userId="b01f6d556a560638" providerId="LiveId" clId="{C92DB4EE-D61D-4E4D-9799-E858C9DB422E}" dt="2021-04-10T00:12:47.463" v="3410" actId="14100"/>
          <ac:spMkLst>
            <pc:docMk/>
            <pc:sldMk cId="4256789441" sldId="2498"/>
            <ac:spMk id="37" creationId="{6F3EC07F-18F6-4A02-8F31-F8C1A430389C}"/>
          </ac:spMkLst>
        </pc:spChg>
        <pc:grpChg chg="add mod">
          <ac:chgData name="Vip Sitaraman" userId="b01f6d556a560638" providerId="LiveId" clId="{C92DB4EE-D61D-4E4D-9799-E858C9DB422E}" dt="2021-04-10T00:12:47.463" v="3410" actId="14100"/>
          <ac:grpSpMkLst>
            <pc:docMk/>
            <pc:sldMk cId="4256789441" sldId="2498"/>
            <ac:grpSpMk id="5" creationId="{F07D80F6-EEA9-4673-B010-9ACED7DC2E71}"/>
          </ac:grpSpMkLst>
        </pc:grpChg>
        <pc:grpChg chg="add mod">
          <ac:chgData name="Vip Sitaraman" userId="b01f6d556a560638" providerId="LiveId" clId="{C92DB4EE-D61D-4E4D-9799-E858C9DB422E}" dt="2021-04-10T00:12:47.463" v="3410" actId="14100"/>
          <ac:grpSpMkLst>
            <pc:docMk/>
            <pc:sldMk cId="4256789441" sldId="2498"/>
            <ac:grpSpMk id="10" creationId="{91302847-AADE-49BA-B72D-8C6692AC4AE0}"/>
          </ac:grpSpMkLst>
        </pc:grpChg>
        <pc:grpChg chg="add mod">
          <ac:chgData name="Vip Sitaraman" userId="b01f6d556a560638" providerId="LiveId" clId="{C92DB4EE-D61D-4E4D-9799-E858C9DB422E}" dt="2021-04-10T00:12:47.463" v="3410" actId="14100"/>
          <ac:grpSpMkLst>
            <pc:docMk/>
            <pc:sldMk cId="4256789441" sldId="2498"/>
            <ac:grpSpMk id="14" creationId="{D37A7F2A-BC6C-4861-BE2B-B14B4C9473C2}"/>
          </ac:grpSpMkLst>
        </pc:grpChg>
        <pc:grpChg chg="add mod">
          <ac:chgData name="Vip Sitaraman" userId="b01f6d556a560638" providerId="LiveId" clId="{C92DB4EE-D61D-4E4D-9799-E858C9DB422E}" dt="2021-04-10T00:12:47.463" v="3410" actId="14100"/>
          <ac:grpSpMkLst>
            <pc:docMk/>
            <pc:sldMk cId="4256789441" sldId="2498"/>
            <ac:grpSpMk id="19" creationId="{3E7DF36E-5F9B-4013-B1E1-C99D7E967DE2}"/>
          </ac:grpSpMkLst>
        </pc:grpChg>
        <pc:grpChg chg="add mod ord">
          <ac:chgData name="Vip Sitaraman" userId="b01f6d556a560638" providerId="LiveId" clId="{C92DB4EE-D61D-4E4D-9799-E858C9DB422E}" dt="2021-04-10T00:13:35.667" v="3422" actId="167"/>
          <ac:grpSpMkLst>
            <pc:docMk/>
            <pc:sldMk cId="4256789441" sldId="2498"/>
            <ac:grpSpMk id="39" creationId="{0ACBF5E2-B83D-4B95-8DFD-2151192F7C48}"/>
          </ac:grpSpMkLst>
        </pc:grpChg>
        <pc:picChg chg="add mod">
          <ac:chgData name="Vip Sitaraman" userId="b01f6d556a560638" providerId="LiveId" clId="{C92DB4EE-D61D-4E4D-9799-E858C9DB422E}" dt="2021-04-10T00:12:47.463" v="3410" actId="14100"/>
          <ac:picMkLst>
            <pc:docMk/>
            <pc:sldMk cId="4256789441" sldId="2498"/>
            <ac:picMk id="33" creationId="{A4F6429E-8F7A-43B8-B5DD-FE79365EF140}"/>
          </ac:picMkLst>
        </pc:picChg>
        <pc:picChg chg="add mod">
          <ac:chgData name="Vip Sitaraman" userId="b01f6d556a560638" providerId="LiveId" clId="{C92DB4EE-D61D-4E4D-9799-E858C9DB422E}" dt="2021-04-10T00:12:47.463" v="3410" actId="14100"/>
          <ac:picMkLst>
            <pc:docMk/>
            <pc:sldMk cId="4256789441" sldId="2498"/>
            <ac:picMk id="34" creationId="{7F734628-326F-4329-858F-5DF598EF5959}"/>
          </ac:picMkLst>
        </pc:picChg>
        <pc:picChg chg="add mod">
          <ac:chgData name="Vip Sitaraman" userId="b01f6d556a560638" providerId="LiveId" clId="{C92DB4EE-D61D-4E4D-9799-E858C9DB422E}" dt="2021-04-10T00:12:47.463" v="3410" actId="14100"/>
          <ac:picMkLst>
            <pc:docMk/>
            <pc:sldMk cId="4256789441" sldId="2498"/>
            <ac:picMk id="36" creationId="{6644D2F6-A887-4351-992E-92FAF5F290FF}"/>
          </ac:picMkLst>
        </pc:picChg>
        <pc:picChg chg="add mod">
          <ac:chgData name="Vip Sitaraman" userId="b01f6d556a560638" providerId="LiveId" clId="{C92DB4EE-D61D-4E4D-9799-E858C9DB422E}" dt="2021-04-10T00:12:47.463" v="3410" actId="14100"/>
          <ac:picMkLst>
            <pc:docMk/>
            <pc:sldMk cId="4256789441" sldId="2498"/>
            <ac:picMk id="38" creationId="{FEF84B67-B85C-46F1-BBD9-E2A14F038AC3}"/>
          </ac:picMkLst>
        </pc:picChg>
        <pc:picChg chg="mod">
          <ac:chgData name="Vip Sitaraman" userId="b01f6d556a560638" providerId="LiveId" clId="{C92DB4EE-D61D-4E4D-9799-E858C9DB422E}" dt="2021-04-10T00:13:25.116" v="3420" actId="14100"/>
          <ac:picMkLst>
            <pc:docMk/>
            <pc:sldMk cId="4256789441" sldId="2498"/>
            <ac:picMk id="40" creationId="{65AB1BE3-8685-4641-83C4-B172C969EF71}"/>
          </ac:picMkLst>
        </pc:picChg>
        <pc:picChg chg="mod">
          <ac:chgData name="Vip Sitaraman" userId="b01f6d556a560638" providerId="LiveId" clId="{C92DB4EE-D61D-4E4D-9799-E858C9DB422E}" dt="2021-04-10T00:13:27.190" v="3421" actId="14100"/>
          <ac:picMkLst>
            <pc:docMk/>
            <pc:sldMk cId="4256789441" sldId="2498"/>
            <ac:picMk id="41" creationId="{A9AC06AD-B1DE-4185-B248-E7910E89CA34}"/>
          </ac:picMkLst>
        </pc:picChg>
        <pc:picChg chg="mod">
          <ac:chgData name="Vip Sitaraman" userId="b01f6d556a560638" providerId="LiveId" clId="{C92DB4EE-D61D-4E4D-9799-E858C9DB422E}" dt="2021-04-10T00:13:21.679" v="3419" actId="14100"/>
          <ac:picMkLst>
            <pc:docMk/>
            <pc:sldMk cId="4256789441" sldId="2498"/>
            <ac:picMk id="42" creationId="{A78AE81D-962B-48BF-A911-5AF1CFCBFDEE}"/>
          </ac:picMkLst>
        </pc:picChg>
        <pc:cxnChg chg="add mod">
          <ac:chgData name="Vip Sitaraman" userId="b01f6d556a560638" providerId="LiveId" clId="{C92DB4EE-D61D-4E4D-9799-E858C9DB422E}" dt="2021-04-10T00:12:47.463" v="3410" actId="14100"/>
          <ac:cxnSpMkLst>
            <pc:docMk/>
            <pc:sldMk cId="4256789441" sldId="2498"/>
            <ac:cxnSpMk id="9" creationId="{146549F7-1038-4CD9-8023-D3641035D93F}"/>
          </ac:cxnSpMkLst>
        </pc:cxnChg>
        <pc:cxnChg chg="add mod">
          <ac:chgData name="Vip Sitaraman" userId="b01f6d556a560638" providerId="LiveId" clId="{C92DB4EE-D61D-4E4D-9799-E858C9DB422E}" dt="2021-04-10T00:12:47.463" v="3410" actId="14100"/>
          <ac:cxnSpMkLst>
            <pc:docMk/>
            <pc:sldMk cId="4256789441" sldId="2498"/>
            <ac:cxnSpMk id="13" creationId="{D11DCFE8-37C9-47F0-9992-164123969188}"/>
          </ac:cxnSpMkLst>
        </pc:cxnChg>
        <pc:cxnChg chg="add mod">
          <ac:chgData name="Vip Sitaraman" userId="b01f6d556a560638" providerId="LiveId" clId="{C92DB4EE-D61D-4E4D-9799-E858C9DB422E}" dt="2021-04-10T00:12:47.463" v="3410" actId="14100"/>
          <ac:cxnSpMkLst>
            <pc:docMk/>
            <pc:sldMk cId="4256789441" sldId="2498"/>
            <ac:cxnSpMk id="17" creationId="{0491903D-F90B-4EF0-AD78-A99AAD9F35E4}"/>
          </ac:cxnSpMkLst>
        </pc:cxnChg>
        <pc:cxnChg chg="add mod">
          <ac:chgData name="Vip Sitaraman" userId="b01f6d556a560638" providerId="LiveId" clId="{C92DB4EE-D61D-4E4D-9799-E858C9DB422E}" dt="2021-04-10T00:12:47.463" v="3410" actId="14100"/>
          <ac:cxnSpMkLst>
            <pc:docMk/>
            <pc:sldMk cId="4256789441" sldId="2498"/>
            <ac:cxnSpMk id="23" creationId="{358495D0-D24F-411B-9487-D7DABD067210}"/>
          </ac:cxnSpMkLst>
        </pc:cxnChg>
      </pc:sldChg>
      <pc:sldChg chg="addSp delSp modSp new mod">
        <pc:chgData name="Vip Sitaraman" userId="b01f6d556a560638" providerId="LiveId" clId="{C92DB4EE-D61D-4E4D-9799-E858C9DB422E}" dt="2021-04-10T00:15:44.064" v="3512" actId="1076"/>
        <pc:sldMkLst>
          <pc:docMk/>
          <pc:sldMk cId="202918099" sldId="2499"/>
        </pc:sldMkLst>
        <pc:spChg chg="mod">
          <ac:chgData name="Vip Sitaraman" userId="b01f6d556a560638" providerId="LiveId" clId="{C92DB4EE-D61D-4E4D-9799-E858C9DB422E}" dt="2021-04-10T00:09:50.666" v="3362" actId="113"/>
          <ac:spMkLst>
            <pc:docMk/>
            <pc:sldMk cId="202918099" sldId="2499"/>
            <ac:spMk id="2" creationId="{22CA9FDE-9486-47DE-9C57-CE89DD590AA4}"/>
          </ac:spMkLst>
        </pc:spChg>
        <pc:spChg chg="del">
          <ac:chgData name="Vip Sitaraman" userId="b01f6d556a560638" providerId="LiveId" clId="{C92DB4EE-D61D-4E4D-9799-E858C9DB422E}" dt="2021-04-10T00:09:13.784" v="3329" actId="478"/>
          <ac:spMkLst>
            <pc:docMk/>
            <pc:sldMk cId="202918099" sldId="2499"/>
            <ac:spMk id="3" creationId="{6EC2BBB1-BC0F-44E1-B7E3-009E19BA64D4}"/>
          </ac:spMkLst>
        </pc:spChg>
        <pc:spChg chg="mod">
          <ac:chgData name="Vip Sitaraman" userId="b01f6d556a560638" providerId="LiveId" clId="{C92DB4EE-D61D-4E4D-9799-E858C9DB422E}" dt="2021-04-10T00:08:55.795" v="3321"/>
          <ac:spMkLst>
            <pc:docMk/>
            <pc:sldMk cId="202918099" sldId="2499"/>
            <ac:spMk id="6" creationId="{AA3A2C83-9F83-43DB-B593-AD1B8223D250}"/>
          </ac:spMkLst>
        </pc:spChg>
        <pc:spChg chg="mod">
          <ac:chgData name="Vip Sitaraman" userId="b01f6d556a560638" providerId="LiveId" clId="{C92DB4EE-D61D-4E4D-9799-E858C9DB422E}" dt="2021-04-10T00:08:55.795" v="3321"/>
          <ac:spMkLst>
            <pc:docMk/>
            <pc:sldMk cId="202918099" sldId="2499"/>
            <ac:spMk id="7" creationId="{43145570-93BA-4CA2-8F31-AFC30F0ACB86}"/>
          </ac:spMkLst>
        </pc:spChg>
        <pc:spChg chg="mod">
          <ac:chgData name="Vip Sitaraman" userId="b01f6d556a560638" providerId="LiveId" clId="{C92DB4EE-D61D-4E4D-9799-E858C9DB422E}" dt="2021-04-10T00:08:55.795" v="3321"/>
          <ac:spMkLst>
            <pc:docMk/>
            <pc:sldMk cId="202918099" sldId="2499"/>
            <ac:spMk id="8" creationId="{1738E9C4-82C6-450D-85D5-F0D467D88ACC}"/>
          </ac:spMkLst>
        </pc:spChg>
        <pc:spChg chg="mod">
          <ac:chgData name="Vip Sitaraman" userId="b01f6d556a560638" providerId="LiveId" clId="{C92DB4EE-D61D-4E4D-9799-E858C9DB422E}" dt="2021-04-10T00:08:55.795" v="3321"/>
          <ac:spMkLst>
            <pc:docMk/>
            <pc:sldMk cId="202918099" sldId="2499"/>
            <ac:spMk id="9" creationId="{5F5833B7-8C12-4BA5-9405-D0D6DE1BB2F0}"/>
          </ac:spMkLst>
        </pc:spChg>
        <pc:grpChg chg="add mod">
          <ac:chgData name="Vip Sitaraman" userId="b01f6d556a560638" providerId="LiveId" clId="{C92DB4EE-D61D-4E4D-9799-E858C9DB422E}" dt="2021-04-10T00:15:44.064" v="3512" actId="1076"/>
          <ac:grpSpMkLst>
            <pc:docMk/>
            <pc:sldMk cId="202918099" sldId="2499"/>
            <ac:grpSpMk id="5" creationId="{F65561AE-CC03-4A52-BFCE-4BCA7DDB31E3}"/>
          </ac:grpSpMkLst>
        </pc:grpChg>
        <pc:grpChg chg="add mod ord">
          <ac:chgData name="Vip Sitaraman" userId="b01f6d556a560638" providerId="LiveId" clId="{C92DB4EE-D61D-4E4D-9799-E858C9DB422E}" dt="2021-04-10T00:15:37.763" v="3511" actId="167"/>
          <ac:grpSpMkLst>
            <pc:docMk/>
            <pc:sldMk cId="202918099" sldId="2499"/>
            <ac:grpSpMk id="15" creationId="{C18663A3-57E4-412F-85F3-11611ECA2772}"/>
          </ac:grpSpMkLst>
        </pc:grpChg>
        <pc:graphicFrameChg chg="add mod modGraphic">
          <ac:chgData name="Vip Sitaraman" userId="b01f6d556a560638" providerId="LiveId" clId="{C92DB4EE-D61D-4E4D-9799-E858C9DB422E}" dt="2021-04-10T00:15:44.064" v="3512" actId="1076"/>
          <ac:graphicFrameMkLst>
            <pc:docMk/>
            <pc:sldMk cId="202918099" sldId="2499"/>
            <ac:graphicFrameMk id="10" creationId="{76CA30BD-C9DE-4631-B6DE-12C7AD962029}"/>
          </ac:graphicFrameMkLst>
        </pc:graphicFrameChg>
        <pc:picChg chg="add mod">
          <ac:chgData name="Vip Sitaraman" userId="b01f6d556a560638" providerId="LiveId" clId="{C92DB4EE-D61D-4E4D-9799-E858C9DB422E}" dt="2021-04-10T00:15:44.064" v="3512" actId="1076"/>
          <ac:picMkLst>
            <pc:docMk/>
            <pc:sldMk cId="202918099" sldId="2499"/>
            <ac:picMk id="11" creationId="{098C1662-E692-4F23-A85F-A4A58DEA9018}"/>
          </ac:picMkLst>
        </pc:picChg>
        <pc:picChg chg="add mod">
          <ac:chgData name="Vip Sitaraman" userId="b01f6d556a560638" providerId="LiveId" clId="{C92DB4EE-D61D-4E4D-9799-E858C9DB422E}" dt="2021-04-10T00:15:44.064" v="3512" actId="1076"/>
          <ac:picMkLst>
            <pc:docMk/>
            <pc:sldMk cId="202918099" sldId="2499"/>
            <ac:picMk id="12" creationId="{51522DC3-3D7A-4FF5-9D82-093299A91E7A}"/>
          </ac:picMkLst>
        </pc:picChg>
        <pc:picChg chg="add mod">
          <ac:chgData name="Vip Sitaraman" userId="b01f6d556a560638" providerId="LiveId" clId="{C92DB4EE-D61D-4E4D-9799-E858C9DB422E}" dt="2021-04-10T00:15:44.064" v="3512" actId="1076"/>
          <ac:picMkLst>
            <pc:docMk/>
            <pc:sldMk cId="202918099" sldId="2499"/>
            <ac:picMk id="13" creationId="{CBFD833E-A226-422C-9CDE-908386B3782E}"/>
          </ac:picMkLst>
        </pc:picChg>
        <pc:picChg chg="add mod">
          <ac:chgData name="Vip Sitaraman" userId="b01f6d556a560638" providerId="LiveId" clId="{C92DB4EE-D61D-4E4D-9799-E858C9DB422E}" dt="2021-04-10T00:15:44.064" v="3512" actId="1076"/>
          <ac:picMkLst>
            <pc:docMk/>
            <pc:sldMk cId="202918099" sldId="2499"/>
            <ac:picMk id="14" creationId="{FA5D12B7-8B1C-40EA-A413-0C00E8836DA3}"/>
          </ac:picMkLst>
        </pc:picChg>
        <pc:picChg chg="mod">
          <ac:chgData name="Vip Sitaraman" userId="b01f6d556a560638" providerId="LiveId" clId="{C92DB4EE-D61D-4E4D-9799-E858C9DB422E}" dt="2021-04-10T00:15:31.811" v="3509"/>
          <ac:picMkLst>
            <pc:docMk/>
            <pc:sldMk cId="202918099" sldId="2499"/>
            <ac:picMk id="16" creationId="{92BEF466-94F7-406A-AA0E-F106698D051A}"/>
          </ac:picMkLst>
        </pc:picChg>
        <pc:picChg chg="mod">
          <ac:chgData name="Vip Sitaraman" userId="b01f6d556a560638" providerId="LiveId" clId="{C92DB4EE-D61D-4E4D-9799-E858C9DB422E}" dt="2021-04-10T00:15:31.811" v="3509"/>
          <ac:picMkLst>
            <pc:docMk/>
            <pc:sldMk cId="202918099" sldId="2499"/>
            <ac:picMk id="17" creationId="{4C83FAD6-4FE8-4D4D-80BF-4A3AC55C6740}"/>
          </ac:picMkLst>
        </pc:picChg>
        <pc:picChg chg="mod">
          <ac:chgData name="Vip Sitaraman" userId="b01f6d556a560638" providerId="LiveId" clId="{C92DB4EE-D61D-4E4D-9799-E858C9DB422E}" dt="2021-04-10T00:15:31.811" v="3509"/>
          <ac:picMkLst>
            <pc:docMk/>
            <pc:sldMk cId="202918099" sldId="2499"/>
            <ac:picMk id="18" creationId="{99CCD48C-D952-475D-B78A-B7346EAB7748}"/>
          </ac:picMkLst>
        </pc:picChg>
      </pc:sldChg>
      <pc:sldChg chg="modSp add mod">
        <pc:chgData name="Vip Sitaraman" userId="b01f6d556a560638" providerId="LiveId" clId="{C92DB4EE-D61D-4E4D-9799-E858C9DB422E}" dt="2021-04-10T00:14:11.336" v="3446"/>
        <pc:sldMkLst>
          <pc:docMk/>
          <pc:sldMk cId="2620148890" sldId="2504"/>
        </pc:sldMkLst>
        <pc:graphicFrameChg chg="mod modGraphic">
          <ac:chgData name="Vip Sitaraman" userId="b01f6d556a560638" providerId="LiveId" clId="{C92DB4EE-D61D-4E4D-9799-E858C9DB422E}" dt="2021-04-10T00:14:11.336" v="3446"/>
          <ac:graphicFrameMkLst>
            <pc:docMk/>
            <pc:sldMk cId="2620148890" sldId="2504"/>
            <ac:graphicFrameMk id="17" creationId="{BFE55DB3-F3BF-4464-A9CE-3BC7E82E8EC3}"/>
          </ac:graphicFrameMkLst>
        </pc:graphicFrameChg>
      </pc:sldChg>
      <pc:sldChg chg="addSp delSp modSp add mod">
        <pc:chgData name="Vip Sitaraman" userId="b01f6d556a560638" providerId="LiveId" clId="{C92DB4EE-D61D-4E4D-9799-E858C9DB422E}" dt="2021-04-10T00:17:09.216" v="3528" actId="478"/>
        <pc:sldMkLst>
          <pc:docMk/>
          <pc:sldMk cId="3977410683" sldId="2516"/>
        </pc:sldMkLst>
        <pc:spChg chg="mod">
          <ac:chgData name="Vip Sitaraman" userId="b01f6d556a560638" providerId="LiveId" clId="{C92DB4EE-D61D-4E4D-9799-E858C9DB422E}" dt="2021-04-10T00:09:48.488" v="3361" actId="113"/>
          <ac:spMkLst>
            <pc:docMk/>
            <pc:sldMk cId="3977410683" sldId="2516"/>
            <ac:spMk id="2" creationId="{F6F2B98A-207A-4A67-890A-510DE93DBA63}"/>
          </ac:spMkLst>
        </pc:spChg>
        <pc:spChg chg="del">
          <ac:chgData name="Vip Sitaraman" userId="b01f6d556a560638" providerId="LiveId" clId="{C92DB4EE-D61D-4E4D-9799-E858C9DB422E}" dt="2021-04-10T00:17:09.216" v="3528" actId="478"/>
          <ac:spMkLst>
            <pc:docMk/>
            <pc:sldMk cId="3977410683" sldId="2516"/>
            <ac:spMk id="4" creationId="{C31C6B2F-6BB1-4036-A9BD-25C9B8F0A75D}"/>
          </ac:spMkLst>
        </pc:spChg>
        <pc:grpChg chg="add mod ord">
          <ac:chgData name="Vip Sitaraman" userId="b01f6d556a560638" providerId="LiveId" clId="{C92DB4EE-D61D-4E4D-9799-E858C9DB422E}" dt="2021-04-10T00:17:06.731" v="3527" actId="167"/>
          <ac:grpSpMkLst>
            <pc:docMk/>
            <pc:sldMk cId="3977410683" sldId="2516"/>
            <ac:grpSpMk id="22" creationId="{ABE88002-3B00-4CC9-B252-8367D8143F96}"/>
          </ac:grpSpMkLst>
        </pc:grpChg>
        <pc:picChg chg="mod">
          <ac:chgData name="Vip Sitaraman" userId="b01f6d556a560638" providerId="LiveId" clId="{C92DB4EE-D61D-4E4D-9799-E858C9DB422E}" dt="2021-04-10T00:17:01.832" v="3525"/>
          <ac:picMkLst>
            <pc:docMk/>
            <pc:sldMk cId="3977410683" sldId="2516"/>
            <ac:picMk id="23" creationId="{89CB29FA-4D99-455D-AAD7-82C4CAEFED6E}"/>
          </ac:picMkLst>
        </pc:picChg>
        <pc:picChg chg="mod">
          <ac:chgData name="Vip Sitaraman" userId="b01f6d556a560638" providerId="LiveId" clId="{C92DB4EE-D61D-4E4D-9799-E858C9DB422E}" dt="2021-04-10T00:17:01.832" v="3525"/>
          <ac:picMkLst>
            <pc:docMk/>
            <pc:sldMk cId="3977410683" sldId="2516"/>
            <ac:picMk id="24" creationId="{E4845990-02ED-4DF5-96F5-33AAB0B87402}"/>
          </ac:picMkLst>
        </pc:picChg>
      </pc:sldChg>
      <pc:sldChg chg="addSp delSp modSp add mod ord">
        <pc:chgData name="Vip Sitaraman" userId="b01f6d556a560638" providerId="LiveId" clId="{C92DB4EE-D61D-4E4D-9799-E858C9DB422E}" dt="2021-04-10T00:11:51.959" v="3395"/>
        <pc:sldMkLst>
          <pc:docMk/>
          <pc:sldMk cId="1217580358" sldId="2517"/>
        </pc:sldMkLst>
        <pc:spChg chg="del">
          <ac:chgData name="Vip Sitaraman" userId="b01f6d556a560638" providerId="LiveId" clId="{C92DB4EE-D61D-4E4D-9799-E858C9DB422E}" dt="2021-04-10T00:11:41.943" v="3389" actId="478"/>
          <ac:spMkLst>
            <pc:docMk/>
            <pc:sldMk cId="1217580358" sldId="2517"/>
            <ac:spMk id="3" creationId="{7EAE1DB3-7D33-4E92-86CC-1138D97033C6}"/>
          </ac:spMkLst>
        </pc:spChg>
        <pc:spChg chg="del">
          <ac:chgData name="Vip Sitaraman" userId="b01f6d556a560638" providerId="LiveId" clId="{C92DB4EE-D61D-4E4D-9799-E858C9DB422E}" dt="2021-04-10T00:11:41.943" v="3389" actId="478"/>
          <ac:spMkLst>
            <pc:docMk/>
            <pc:sldMk cId="1217580358" sldId="2517"/>
            <ac:spMk id="7" creationId="{45EC7906-B5F7-49C7-A339-4CE5222A8EDC}"/>
          </ac:spMkLst>
        </pc:spChg>
        <pc:spChg chg="del">
          <ac:chgData name="Vip Sitaraman" userId="b01f6d556a560638" providerId="LiveId" clId="{C92DB4EE-D61D-4E4D-9799-E858C9DB422E}" dt="2021-04-10T00:11:41.943" v="3389" actId="478"/>
          <ac:spMkLst>
            <pc:docMk/>
            <pc:sldMk cId="1217580358" sldId="2517"/>
            <ac:spMk id="8" creationId="{043CAB3F-91F8-4934-8460-56FF8B40ECC8}"/>
          </ac:spMkLst>
        </pc:spChg>
        <pc:spChg chg="mod">
          <ac:chgData name="Vip Sitaraman" userId="b01f6d556a560638" providerId="LiveId" clId="{C92DB4EE-D61D-4E4D-9799-E858C9DB422E}" dt="2021-04-10T00:11:49.545" v="3393" actId="14100"/>
          <ac:spMkLst>
            <pc:docMk/>
            <pc:sldMk cId="1217580358" sldId="2517"/>
            <ac:spMk id="11" creationId="{5EFB5DEC-356A-4DD7-9F55-22CBE47CB3FE}"/>
          </ac:spMkLst>
        </pc:spChg>
        <pc:spChg chg="del">
          <ac:chgData name="Vip Sitaraman" userId="b01f6d556a560638" providerId="LiveId" clId="{C92DB4EE-D61D-4E4D-9799-E858C9DB422E}" dt="2021-04-10T00:11:36.863" v="3387" actId="478"/>
          <ac:spMkLst>
            <pc:docMk/>
            <pc:sldMk cId="1217580358" sldId="2517"/>
            <ac:spMk id="12" creationId="{75F851E3-A421-4300-AF47-AE44778A9C75}"/>
          </ac:spMkLst>
        </pc:spChg>
        <pc:grpChg chg="del">
          <ac:chgData name="Vip Sitaraman" userId="b01f6d556a560638" providerId="LiveId" clId="{C92DB4EE-D61D-4E4D-9799-E858C9DB422E}" dt="2021-04-10T00:11:38.599" v="3388" actId="478"/>
          <ac:grpSpMkLst>
            <pc:docMk/>
            <pc:sldMk cId="1217580358" sldId="2517"/>
            <ac:grpSpMk id="18" creationId="{3D9F1589-E354-474F-9037-875B4379976E}"/>
          </ac:grpSpMkLst>
        </pc:grpChg>
        <pc:picChg chg="add mod">
          <ac:chgData name="Vip Sitaraman" userId="b01f6d556a560638" providerId="LiveId" clId="{C92DB4EE-D61D-4E4D-9799-E858C9DB422E}" dt="2021-04-10T00:11:46.428" v="3392" actId="1076"/>
          <ac:picMkLst>
            <pc:docMk/>
            <pc:sldMk cId="1217580358" sldId="2517"/>
            <ac:picMk id="15" creationId="{443E0F66-8624-49E5-8728-2E3D963CD9E4}"/>
          </ac:picMkLst>
        </pc:picChg>
      </pc:sldChg>
      <pc:sldChg chg="addSp delSp modSp new del mod modClrScheme chgLayout">
        <pc:chgData name="Vip Sitaraman" userId="b01f6d556a560638" providerId="LiveId" clId="{C92DB4EE-D61D-4E4D-9799-E858C9DB422E}" dt="2021-04-10T00:11:18.419" v="3385" actId="47"/>
        <pc:sldMkLst>
          <pc:docMk/>
          <pc:sldMk cId="3838608909" sldId="2517"/>
        </pc:sldMkLst>
        <pc:spChg chg="del">
          <ac:chgData name="Vip Sitaraman" userId="b01f6d556a560638" providerId="LiveId" clId="{C92DB4EE-D61D-4E4D-9799-E858C9DB422E}" dt="2021-04-10T00:10:40.480" v="3372" actId="478"/>
          <ac:spMkLst>
            <pc:docMk/>
            <pc:sldMk cId="3838608909" sldId="2517"/>
            <ac:spMk id="2" creationId="{AEEB9CF2-C550-4140-89C3-75173AA2FBDB}"/>
          </ac:spMkLst>
        </pc:spChg>
        <pc:spChg chg="del">
          <ac:chgData name="Vip Sitaraman" userId="b01f6d556a560638" providerId="LiveId" clId="{C92DB4EE-D61D-4E4D-9799-E858C9DB422E}" dt="2021-04-10T00:10:43.460" v="3373" actId="700"/>
          <ac:spMkLst>
            <pc:docMk/>
            <pc:sldMk cId="3838608909" sldId="2517"/>
            <ac:spMk id="3" creationId="{5917E779-8153-4BF7-B669-307AA7884CEF}"/>
          </ac:spMkLst>
        </pc:spChg>
        <pc:spChg chg="mod ord">
          <ac:chgData name="Vip Sitaraman" userId="b01f6d556a560638" providerId="LiveId" clId="{C92DB4EE-D61D-4E4D-9799-E858C9DB422E}" dt="2021-04-10T00:10:43.460" v="3373" actId="700"/>
          <ac:spMkLst>
            <pc:docMk/>
            <pc:sldMk cId="3838608909" sldId="2517"/>
            <ac:spMk id="4" creationId="{57FB16B8-F6F0-4042-8244-F3DA06C2A79C}"/>
          </ac:spMkLst>
        </pc:spChg>
        <pc:spChg chg="add mod">
          <ac:chgData name="Vip Sitaraman" userId="b01f6d556a560638" providerId="LiveId" clId="{C92DB4EE-D61D-4E4D-9799-E858C9DB422E}" dt="2021-04-10T00:11:14.902" v="3384" actId="1076"/>
          <ac:spMkLst>
            <pc:docMk/>
            <pc:sldMk cId="3838608909" sldId="2517"/>
            <ac:spMk id="5" creationId="{423CFC1D-740A-417F-88E3-546C012EBAEB}"/>
          </ac:spMkLst>
        </pc:spChg>
        <pc:spChg chg="add mod">
          <ac:chgData name="Vip Sitaraman" userId="b01f6d556a560638" providerId="LiveId" clId="{C92DB4EE-D61D-4E4D-9799-E858C9DB422E}" dt="2021-04-10T00:11:14.902" v="3384" actId="1076"/>
          <ac:spMkLst>
            <pc:docMk/>
            <pc:sldMk cId="3838608909" sldId="2517"/>
            <ac:spMk id="6" creationId="{D3B12F5E-E818-4B47-86C0-E985B55ACE73}"/>
          </ac:spMkLst>
        </pc:spChg>
      </pc:sldChg>
      <pc:sldChg chg="add">
        <pc:chgData name="Vip Sitaraman" userId="b01f6d556a560638" providerId="LiveId" clId="{C92DB4EE-D61D-4E4D-9799-E858C9DB422E}" dt="2021-04-10T00:12:20.511" v="3396"/>
        <pc:sldMkLst>
          <pc:docMk/>
          <pc:sldMk cId="3382850050" sldId="2518"/>
        </pc:sldMkLst>
      </pc:sldChg>
      <pc:sldChg chg="addSp delSp modSp new mod">
        <pc:chgData name="Vip Sitaraman" userId="b01f6d556a560638" providerId="LiveId" clId="{C92DB4EE-D61D-4E4D-9799-E858C9DB422E}" dt="2021-04-10T00:15:25.248" v="3508" actId="14100"/>
        <pc:sldMkLst>
          <pc:docMk/>
          <pc:sldMk cId="725704004" sldId="2519"/>
        </pc:sldMkLst>
        <pc:spChg chg="mod">
          <ac:chgData name="Vip Sitaraman" userId="b01f6d556a560638" providerId="LiveId" clId="{C92DB4EE-D61D-4E4D-9799-E858C9DB422E}" dt="2021-04-10T00:14:54.351" v="3499" actId="113"/>
          <ac:spMkLst>
            <pc:docMk/>
            <pc:sldMk cId="725704004" sldId="2519"/>
            <ac:spMk id="2" creationId="{97B78E18-9669-4D01-8269-A9C82D759B9A}"/>
          </ac:spMkLst>
        </pc:spChg>
        <pc:spChg chg="del">
          <ac:chgData name="Vip Sitaraman" userId="b01f6d556a560638" providerId="LiveId" clId="{C92DB4EE-D61D-4E4D-9799-E858C9DB422E}" dt="2021-04-10T00:14:56.360" v="3500" actId="478"/>
          <ac:spMkLst>
            <pc:docMk/>
            <pc:sldMk cId="725704004" sldId="2519"/>
            <ac:spMk id="3" creationId="{8AD6670B-CB92-4920-B60B-9B90ED9D9B9B}"/>
          </ac:spMkLst>
        </pc:spChg>
        <pc:spChg chg="mod">
          <ac:chgData name="Vip Sitaraman" userId="b01f6d556a560638" providerId="LiveId" clId="{C92DB4EE-D61D-4E4D-9799-E858C9DB422E}" dt="2021-04-10T00:14:59.312" v="3502" actId="1076"/>
          <ac:spMkLst>
            <pc:docMk/>
            <pc:sldMk cId="725704004" sldId="2519"/>
            <ac:spMk id="4" creationId="{2919813C-7CAD-4F63-8042-6D7447B91A6F}"/>
          </ac:spMkLst>
        </pc:spChg>
        <pc:spChg chg="mod">
          <ac:chgData name="Vip Sitaraman" userId="b01f6d556a560638" providerId="LiveId" clId="{C92DB4EE-D61D-4E4D-9799-E858C9DB422E}" dt="2021-04-10T00:14:43.595" v="3448"/>
          <ac:spMkLst>
            <pc:docMk/>
            <pc:sldMk cId="725704004" sldId="2519"/>
            <ac:spMk id="6" creationId="{2A27AB6B-63D8-427C-821D-0951F27C62DF}"/>
          </ac:spMkLst>
        </pc:spChg>
        <pc:spChg chg="mod">
          <ac:chgData name="Vip Sitaraman" userId="b01f6d556a560638" providerId="LiveId" clId="{C92DB4EE-D61D-4E4D-9799-E858C9DB422E}" dt="2021-04-10T00:14:43.595" v="3448"/>
          <ac:spMkLst>
            <pc:docMk/>
            <pc:sldMk cId="725704004" sldId="2519"/>
            <ac:spMk id="7" creationId="{FD93DD51-3755-4A4E-9B0B-9E20F7620623}"/>
          </ac:spMkLst>
        </pc:spChg>
        <pc:spChg chg="mod">
          <ac:chgData name="Vip Sitaraman" userId="b01f6d556a560638" providerId="LiveId" clId="{C92DB4EE-D61D-4E4D-9799-E858C9DB422E}" dt="2021-04-10T00:14:43.595" v="3448"/>
          <ac:spMkLst>
            <pc:docMk/>
            <pc:sldMk cId="725704004" sldId="2519"/>
            <ac:spMk id="8" creationId="{97F5B948-B243-47BE-8432-BF6E14FF62DD}"/>
          </ac:spMkLst>
        </pc:spChg>
        <pc:spChg chg="mod">
          <ac:chgData name="Vip Sitaraman" userId="b01f6d556a560638" providerId="LiveId" clId="{C92DB4EE-D61D-4E4D-9799-E858C9DB422E}" dt="2021-04-10T00:14:43.595" v="3448"/>
          <ac:spMkLst>
            <pc:docMk/>
            <pc:sldMk cId="725704004" sldId="2519"/>
            <ac:spMk id="9" creationId="{CF04B30A-B040-4F04-A193-16F31DB03F30}"/>
          </ac:spMkLst>
        </pc:spChg>
        <pc:spChg chg="mod">
          <ac:chgData name="Vip Sitaraman" userId="b01f6d556a560638" providerId="LiveId" clId="{C92DB4EE-D61D-4E4D-9799-E858C9DB422E}" dt="2021-04-10T00:14:43.595" v="3448"/>
          <ac:spMkLst>
            <pc:docMk/>
            <pc:sldMk cId="725704004" sldId="2519"/>
            <ac:spMk id="10" creationId="{37C75C14-32BB-4D33-A5B8-B467AC6F4BEE}"/>
          </ac:spMkLst>
        </pc:spChg>
        <pc:spChg chg="mod">
          <ac:chgData name="Vip Sitaraman" userId="b01f6d556a560638" providerId="LiveId" clId="{C92DB4EE-D61D-4E4D-9799-E858C9DB422E}" dt="2021-04-10T00:14:43.595" v="3448"/>
          <ac:spMkLst>
            <pc:docMk/>
            <pc:sldMk cId="725704004" sldId="2519"/>
            <ac:spMk id="11" creationId="{8B11E693-7FC3-4D3F-901E-E85F013E5F7A}"/>
          </ac:spMkLst>
        </pc:spChg>
        <pc:spChg chg="mod">
          <ac:chgData name="Vip Sitaraman" userId="b01f6d556a560638" providerId="LiveId" clId="{C92DB4EE-D61D-4E4D-9799-E858C9DB422E}" dt="2021-04-10T00:14:43.595" v="3448"/>
          <ac:spMkLst>
            <pc:docMk/>
            <pc:sldMk cId="725704004" sldId="2519"/>
            <ac:spMk id="12" creationId="{C63D24EE-7D9D-4661-9FBF-E84ADCEC4970}"/>
          </ac:spMkLst>
        </pc:spChg>
        <pc:spChg chg="mod">
          <ac:chgData name="Vip Sitaraman" userId="b01f6d556a560638" providerId="LiveId" clId="{C92DB4EE-D61D-4E4D-9799-E858C9DB422E}" dt="2021-04-10T00:14:43.595" v="3448"/>
          <ac:spMkLst>
            <pc:docMk/>
            <pc:sldMk cId="725704004" sldId="2519"/>
            <ac:spMk id="13" creationId="{597FE083-1A8C-4914-BA95-EC91A078541A}"/>
          </ac:spMkLst>
        </pc:spChg>
        <pc:spChg chg="mod">
          <ac:chgData name="Vip Sitaraman" userId="b01f6d556a560638" providerId="LiveId" clId="{C92DB4EE-D61D-4E4D-9799-E858C9DB422E}" dt="2021-04-10T00:14:43.595" v="3448"/>
          <ac:spMkLst>
            <pc:docMk/>
            <pc:sldMk cId="725704004" sldId="2519"/>
            <ac:spMk id="14" creationId="{1C107102-65D6-4D0C-8D3A-DCFD20FE048B}"/>
          </ac:spMkLst>
        </pc:spChg>
        <pc:spChg chg="mod">
          <ac:chgData name="Vip Sitaraman" userId="b01f6d556a560638" providerId="LiveId" clId="{C92DB4EE-D61D-4E4D-9799-E858C9DB422E}" dt="2021-04-10T00:14:43.595" v="3448"/>
          <ac:spMkLst>
            <pc:docMk/>
            <pc:sldMk cId="725704004" sldId="2519"/>
            <ac:spMk id="16" creationId="{A1866D59-4D00-40F1-9AC9-F735ED1E722E}"/>
          </ac:spMkLst>
        </pc:spChg>
        <pc:spChg chg="mod">
          <ac:chgData name="Vip Sitaraman" userId="b01f6d556a560638" providerId="LiveId" clId="{C92DB4EE-D61D-4E4D-9799-E858C9DB422E}" dt="2021-04-10T00:14:43.595" v="3448"/>
          <ac:spMkLst>
            <pc:docMk/>
            <pc:sldMk cId="725704004" sldId="2519"/>
            <ac:spMk id="17" creationId="{243B186C-5A1E-486F-A26C-11364BDEACE8}"/>
          </ac:spMkLst>
        </pc:spChg>
        <pc:spChg chg="mod">
          <ac:chgData name="Vip Sitaraman" userId="b01f6d556a560638" providerId="LiveId" clId="{C92DB4EE-D61D-4E4D-9799-E858C9DB422E}" dt="2021-04-10T00:14:43.595" v="3448"/>
          <ac:spMkLst>
            <pc:docMk/>
            <pc:sldMk cId="725704004" sldId="2519"/>
            <ac:spMk id="18" creationId="{693CEA53-47D0-4DA3-82E9-FAD434F14F19}"/>
          </ac:spMkLst>
        </pc:spChg>
        <pc:spChg chg="mod">
          <ac:chgData name="Vip Sitaraman" userId="b01f6d556a560638" providerId="LiveId" clId="{C92DB4EE-D61D-4E4D-9799-E858C9DB422E}" dt="2021-04-10T00:14:43.595" v="3448"/>
          <ac:spMkLst>
            <pc:docMk/>
            <pc:sldMk cId="725704004" sldId="2519"/>
            <ac:spMk id="19" creationId="{0E442500-1667-45F5-B91A-D39408EFDB3E}"/>
          </ac:spMkLst>
        </pc:spChg>
        <pc:spChg chg="mod">
          <ac:chgData name="Vip Sitaraman" userId="b01f6d556a560638" providerId="LiveId" clId="{C92DB4EE-D61D-4E4D-9799-E858C9DB422E}" dt="2021-04-10T00:14:43.595" v="3448"/>
          <ac:spMkLst>
            <pc:docMk/>
            <pc:sldMk cId="725704004" sldId="2519"/>
            <ac:spMk id="20" creationId="{B915659C-36BB-4D38-B16C-162C50925F1A}"/>
          </ac:spMkLst>
        </pc:spChg>
        <pc:spChg chg="mod">
          <ac:chgData name="Vip Sitaraman" userId="b01f6d556a560638" providerId="LiveId" clId="{C92DB4EE-D61D-4E4D-9799-E858C9DB422E}" dt="2021-04-10T00:14:43.595" v="3448"/>
          <ac:spMkLst>
            <pc:docMk/>
            <pc:sldMk cId="725704004" sldId="2519"/>
            <ac:spMk id="21" creationId="{0A55E146-81C7-4421-9107-E50BA0C92578}"/>
          </ac:spMkLst>
        </pc:spChg>
        <pc:spChg chg="mod">
          <ac:chgData name="Vip Sitaraman" userId="b01f6d556a560638" providerId="LiveId" clId="{C92DB4EE-D61D-4E4D-9799-E858C9DB422E}" dt="2021-04-10T00:14:43.595" v="3448"/>
          <ac:spMkLst>
            <pc:docMk/>
            <pc:sldMk cId="725704004" sldId="2519"/>
            <ac:spMk id="22" creationId="{4A44D055-90F1-4209-AA27-663B1A4C2466}"/>
          </ac:spMkLst>
        </pc:spChg>
        <pc:spChg chg="mod">
          <ac:chgData name="Vip Sitaraman" userId="b01f6d556a560638" providerId="LiveId" clId="{C92DB4EE-D61D-4E4D-9799-E858C9DB422E}" dt="2021-04-10T00:14:43.595" v="3448"/>
          <ac:spMkLst>
            <pc:docMk/>
            <pc:sldMk cId="725704004" sldId="2519"/>
            <ac:spMk id="23" creationId="{1E528668-FB1A-435E-BB59-251040E6A185}"/>
          </ac:spMkLst>
        </pc:spChg>
        <pc:spChg chg="mod">
          <ac:chgData name="Vip Sitaraman" userId="b01f6d556a560638" providerId="LiveId" clId="{C92DB4EE-D61D-4E4D-9799-E858C9DB422E}" dt="2021-04-10T00:14:43.595" v="3448"/>
          <ac:spMkLst>
            <pc:docMk/>
            <pc:sldMk cId="725704004" sldId="2519"/>
            <ac:spMk id="24" creationId="{400D7CC0-7F8F-427F-A525-4AE260F5E345}"/>
          </ac:spMkLst>
        </pc:spChg>
        <pc:spChg chg="add mod">
          <ac:chgData name="Vip Sitaraman" userId="b01f6d556a560638" providerId="LiveId" clId="{C92DB4EE-D61D-4E4D-9799-E858C9DB422E}" dt="2021-04-10T00:15:01.890" v="3503" actId="1076"/>
          <ac:spMkLst>
            <pc:docMk/>
            <pc:sldMk cId="725704004" sldId="2519"/>
            <ac:spMk id="25" creationId="{1D21A55A-5D41-4CE4-A572-83354C1C4E5F}"/>
          </ac:spMkLst>
        </pc:spChg>
        <pc:spChg chg="add mod">
          <ac:chgData name="Vip Sitaraman" userId="b01f6d556a560638" providerId="LiveId" clId="{C92DB4EE-D61D-4E4D-9799-E858C9DB422E}" dt="2021-04-10T00:15:01.890" v="3503" actId="1076"/>
          <ac:spMkLst>
            <pc:docMk/>
            <pc:sldMk cId="725704004" sldId="2519"/>
            <ac:spMk id="29" creationId="{B66AA883-9097-4F4B-A2BC-788FCB3D2866}"/>
          </ac:spMkLst>
        </pc:spChg>
        <pc:spChg chg="add mod">
          <ac:chgData name="Vip Sitaraman" userId="b01f6d556a560638" providerId="LiveId" clId="{C92DB4EE-D61D-4E4D-9799-E858C9DB422E}" dt="2021-04-10T00:15:01.890" v="3503" actId="1076"/>
          <ac:spMkLst>
            <pc:docMk/>
            <pc:sldMk cId="725704004" sldId="2519"/>
            <ac:spMk id="30" creationId="{58BDE0C7-2C3E-4A9E-BCDD-62D3F8EC9563}"/>
          </ac:spMkLst>
        </pc:spChg>
        <pc:spChg chg="add mod">
          <ac:chgData name="Vip Sitaraman" userId="b01f6d556a560638" providerId="LiveId" clId="{C92DB4EE-D61D-4E4D-9799-E858C9DB422E}" dt="2021-04-10T00:15:01.890" v="3503" actId="1076"/>
          <ac:spMkLst>
            <pc:docMk/>
            <pc:sldMk cId="725704004" sldId="2519"/>
            <ac:spMk id="31" creationId="{5B2CD866-0635-4E46-8DBA-43CE89989D97}"/>
          </ac:spMkLst>
        </pc:spChg>
        <pc:spChg chg="add mod">
          <ac:chgData name="Vip Sitaraman" userId="b01f6d556a560638" providerId="LiveId" clId="{C92DB4EE-D61D-4E4D-9799-E858C9DB422E}" dt="2021-04-10T00:15:01.890" v="3503" actId="1076"/>
          <ac:spMkLst>
            <pc:docMk/>
            <pc:sldMk cId="725704004" sldId="2519"/>
            <ac:spMk id="35" creationId="{A82777AC-BC56-43BB-BC9F-9CDA96754DBC}"/>
          </ac:spMkLst>
        </pc:spChg>
        <pc:spChg chg="add mod">
          <ac:chgData name="Vip Sitaraman" userId="b01f6d556a560638" providerId="LiveId" clId="{C92DB4EE-D61D-4E4D-9799-E858C9DB422E}" dt="2021-04-10T00:15:01.890" v="3503" actId="1076"/>
          <ac:spMkLst>
            <pc:docMk/>
            <pc:sldMk cId="725704004" sldId="2519"/>
            <ac:spMk id="36" creationId="{DEBE8BDE-2009-4A67-8861-E86164949D79}"/>
          </ac:spMkLst>
        </pc:spChg>
        <pc:spChg chg="add mod">
          <ac:chgData name="Vip Sitaraman" userId="b01f6d556a560638" providerId="LiveId" clId="{C92DB4EE-D61D-4E4D-9799-E858C9DB422E}" dt="2021-04-10T00:15:01.890" v="3503" actId="1076"/>
          <ac:spMkLst>
            <pc:docMk/>
            <pc:sldMk cId="725704004" sldId="2519"/>
            <ac:spMk id="37" creationId="{94E1FE98-23EF-40C0-9D9A-80B6B4B5A7E5}"/>
          </ac:spMkLst>
        </pc:spChg>
        <pc:grpChg chg="add mod">
          <ac:chgData name="Vip Sitaraman" userId="b01f6d556a560638" providerId="LiveId" clId="{C92DB4EE-D61D-4E4D-9799-E858C9DB422E}" dt="2021-04-10T00:15:01.890" v="3503" actId="1076"/>
          <ac:grpSpMkLst>
            <pc:docMk/>
            <pc:sldMk cId="725704004" sldId="2519"/>
            <ac:grpSpMk id="5" creationId="{24F5DBA8-F21E-4F77-A2A6-49A790D93E26}"/>
          </ac:grpSpMkLst>
        </pc:grpChg>
        <pc:grpChg chg="add mod">
          <ac:chgData name="Vip Sitaraman" userId="b01f6d556a560638" providerId="LiveId" clId="{C92DB4EE-D61D-4E4D-9799-E858C9DB422E}" dt="2021-04-10T00:15:01.890" v="3503" actId="1076"/>
          <ac:grpSpMkLst>
            <pc:docMk/>
            <pc:sldMk cId="725704004" sldId="2519"/>
            <ac:grpSpMk id="15" creationId="{6869B5C2-C992-4DBF-847D-63ADFB69B75B}"/>
          </ac:grpSpMkLst>
        </pc:grpChg>
        <pc:grpChg chg="add mod">
          <ac:chgData name="Vip Sitaraman" userId="b01f6d556a560638" providerId="LiveId" clId="{C92DB4EE-D61D-4E4D-9799-E858C9DB422E}" dt="2021-04-10T00:15:20.577" v="3507" actId="14100"/>
          <ac:grpSpMkLst>
            <pc:docMk/>
            <pc:sldMk cId="725704004" sldId="2519"/>
            <ac:grpSpMk id="38" creationId="{363B2AEB-B08C-4D91-A7F0-810B67BE8943}"/>
          </ac:grpSpMkLst>
        </pc:grpChg>
        <pc:picChg chg="mod">
          <ac:chgData name="Vip Sitaraman" userId="b01f6d556a560638" providerId="LiveId" clId="{C92DB4EE-D61D-4E4D-9799-E858C9DB422E}" dt="2021-04-10T00:15:11.881" v="3504"/>
          <ac:picMkLst>
            <pc:docMk/>
            <pc:sldMk cId="725704004" sldId="2519"/>
            <ac:picMk id="39" creationId="{327570F9-D866-456B-A6A1-0CE15F8E390E}"/>
          </ac:picMkLst>
        </pc:picChg>
        <pc:picChg chg="mod">
          <ac:chgData name="Vip Sitaraman" userId="b01f6d556a560638" providerId="LiveId" clId="{C92DB4EE-D61D-4E4D-9799-E858C9DB422E}" dt="2021-04-10T00:15:25.248" v="3508" actId="14100"/>
          <ac:picMkLst>
            <pc:docMk/>
            <pc:sldMk cId="725704004" sldId="2519"/>
            <ac:picMk id="40" creationId="{234833CE-F3CF-40FD-9477-2F0C893CF991}"/>
          </ac:picMkLst>
        </pc:picChg>
        <pc:picChg chg="mod">
          <ac:chgData name="Vip Sitaraman" userId="b01f6d556a560638" providerId="LiveId" clId="{C92DB4EE-D61D-4E4D-9799-E858C9DB422E}" dt="2021-04-10T00:15:11.881" v="3504"/>
          <ac:picMkLst>
            <pc:docMk/>
            <pc:sldMk cId="725704004" sldId="2519"/>
            <ac:picMk id="41" creationId="{7962287E-C593-4E14-81B6-6D4AAFBB9E5C}"/>
          </ac:picMkLst>
        </pc:picChg>
        <pc:cxnChg chg="add mod">
          <ac:chgData name="Vip Sitaraman" userId="b01f6d556a560638" providerId="LiveId" clId="{C92DB4EE-D61D-4E4D-9799-E858C9DB422E}" dt="2021-04-10T00:15:01.890" v="3503" actId="1076"/>
          <ac:cxnSpMkLst>
            <pc:docMk/>
            <pc:sldMk cId="725704004" sldId="2519"/>
            <ac:cxnSpMk id="26" creationId="{32A83B9D-B5AE-41A7-8E56-88B208C7343E}"/>
          </ac:cxnSpMkLst>
        </pc:cxnChg>
        <pc:cxnChg chg="add mod">
          <ac:chgData name="Vip Sitaraman" userId="b01f6d556a560638" providerId="LiveId" clId="{C92DB4EE-D61D-4E4D-9799-E858C9DB422E}" dt="2021-04-10T00:15:01.890" v="3503" actId="1076"/>
          <ac:cxnSpMkLst>
            <pc:docMk/>
            <pc:sldMk cId="725704004" sldId="2519"/>
            <ac:cxnSpMk id="27" creationId="{370B1C71-9141-4845-80B7-887FF719F134}"/>
          </ac:cxnSpMkLst>
        </pc:cxnChg>
        <pc:cxnChg chg="add mod">
          <ac:chgData name="Vip Sitaraman" userId="b01f6d556a560638" providerId="LiveId" clId="{C92DB4EE-D61D-4E4D-9799-E858C9DB422E}" dt="2021-04-10T00:15:01.890" v="3503" actId="1076"/>
          <ac:cxnSpMkLst>
            <pc:docMk/>
            <pc:sldMk cId="725704004" sldId="2519"/>
            <ac:cxnSpMk id="28" creationId="{5FB4053D-9A3D-449C-8C9A-E4118F5819A7}"/>
          </ac:cxnSpMkLst>
        </pc:cxnChg>
        <pc:cxnChg chg="add mod">
          <ac:chgData name="Vip Sitaraman" userId="b01f6d556a560638" providerId="LiveId" clId="{C92DB4EE-D61D-4E4D-9799-E858C9DB422E}" dt="2021-04-10T00:15:01.890" v="3503" actId="1076"/>
          <ac:cxnSpMkLst>
            <pc:docMk/>
            <pc:sldMk cId="725704004" sldId="2519"/>
            <ac:cxnSpMk id="32" creationId="{2FED5BD3-2917-4190-97B4-66D3745E326F}"/>
          </ac:cxnSpMkLst>
        </pc:cxnChg>
        <pc:cxnChg chg="add mod">
          <ac:chgData name="Vip Sitaraman" userId="b01f6d556a560638" providerId="LiveId" clId="{C92DB4EE-D61D-4E4D-9799-E858C9DB422E}" dt="2021-04-10T00:15:01.890" v="3503" actId="1076"/>
          <ac:cxnSpMkLst>
            <pc:docMk/>
            <pc:sldMk cId="725704004" sldId="2519"/>
            <ac:cxnSpMk id="33" creationId="{14547710-944E-4BCF-8112-AECB42AAF1B9}"/>
          </ac:cxnSpMkLst>
        </pc:cxnChg>
        <pc:cxnChg chg="add mod">
          <ac:chgData name="Vip Sitaraman" userId="b01f6d556a560638" providerId="LiveId" clId="{C92DB4EE-D61D-4E4D-9799-E858C9DB422E}" dt="2021-04-10T00:15:01.890" v="3503" actId="1076"/>
          <ac:cxnSpMkLst>
            <pc:docMk/>
            <pc:sldMk cId="725704004" sldId="2519"/>
            <ac:cxnSpMk id="34" creationId="{0D2FD9C6-2856-4D94-AA2D-30C44C7C6985}"/>
          </ac:cxnSpMkLst>
        </pc:cxnChg>
      </pc:sldChg>
      <pc:sldChg chg="new del">
        <pc:chgData name="Vip Sitaraman" userId="b01f6d556a560638" providerId="LiveId" clId="{C92DB4EE-D61D-4E4D-9799-E858C9DB422E}" dt="2021-04-10T00:15:57.542" v="3515" actId="47"/>
        <pc:sldMkLst>
          <pc:docMk/>
          <pc:sldMk cId="1480869180" sldId="2520"/>
        </pc:sldMkLst>
      </pc:sldChg>
      <pc:sldMasterChg chg="modSp modSldLayout">
        <pc:chgData name="Vip Sitaraman" userId="b01f6d556a560638" providerId="LiveId" clId="{C92DB4EE-D61D-4E4D-9799-E858C9DB422E}" dt="2021-03-11T07:28:52.310" v="71" actId="478"/>
        <pc:sldMasterMkLst>
          <pc:docMk/>
          <pc:sldMasterMk cId="1495797249" sldId="2147483648"/>
        </pc:sldMasterMkLst>
        <pc:spChg chg="mod">
          <ac:chgData name="Vip Sitaraman" userId="b01f6d556a560638" providerId="LiveId" clId="{C92DB4EE-D61D-4E4D-9799-E858C9DB422E}" dt="2021-03-11T07:28:08.401" v="60" actId="6559"/>
          <ac:spMkLst>
            <pc:docMk/>
            <pc:sldMasterMk cId="1495797249" sldId="2147483648"/>
            <ac:spMk id="2" creationId="{2809C239-A0B7-479B-96F1-5CF8DE7F5C57}"/>
          </ac:spMkLst>
        </pc:spChg>
        <pc:sldLayoutChg chg="delSp mod">
          <pc:chgData name="Vip Sitaraman" userId="b01f6d556a560638" providerId="LiveId" clId="{C92DB4EE-D61D-4E4D-9799-E858C9DB422E}" dt="2021-03-11T07:28:27.686" v="61" actId="478"/>
          <pc:sldLayoutMkLst>
            <pc:docMk/>
            <pc:sldMasterMk cId="1495797249" sldId="2147483648"/>
            <pc:sldLayoutMk cId="1057319297" sldId="2147483649"/>
          </pc:sldLayoutMkLst>
          <pc:spChg chg="del">
            <ac:chgData name="Vip Sitaraman" userId="b01f6d556a560638" providerId="LiveId" clId="{C92DB4EE-D61D-4E4D-9799-E858C9DB422E}" dt="2021-03-11T07:28:27.686" v="61" actId="478"/>
            <ac:spMkLst>
              <pc:docMk/>
              <pc:sldMasterMk cId="1495797249" sldId="2147483648"/>
              <pc:sldLayoutMk cId="1057319297" sldId="2147483649"/>
              <ac:spMk id="8" creationId="{88A73380-C151-453F-9091-56FC81344110}"/>
            </ac:spMkLst>
          </pc:spChg>
        </pc:sldLayoutChg>
        <pc:sldLayoutChg chg="delSp mod">
          <pc:chgData name="Vip Sitaraman" userId="b01f6d556a560638" providerId="LiveId" clId="{C92DB4EE-D61D-4E4D-9799-E858C9DB422E}" dt="2021-03-11T07:28:50.726" v="70" actId="478"/>
          <pc:sldLayoutMkLst>
            <pc:docMk/>
            <pc:sldMasterMk cId="1495797249" sldId="2147483648"/>
            <pc:sldLayoutMk cId="3298264465" sldId="2147483650"/>
          </pc:sldLayoutMkLst>
          <pc:spChg chg="del">
            <ac:chgData name="Vip Sitaraman" userId="b01f6d556a560638" providerId="LiveId" clId="{C92DB4EE-D61D-4E4D-9799-E858C9DB422E}" dt="2021-03-11T07:28:50.726" v="70" actId="478"/>
            <ac:spMkLst>
              <pc:docMk/>
              <pc:sldMasterMk cId="1495797249" sldId="2147483648"/>
              <pc:sldLayoutMk cId="3298264465" sldId="2147483650"/>
              <ac:spMk id="7" creationId="{186E037E-9523-4EDD-B680-EA87326D96CF}"/>
            </ac:spMkLst>
          </pc:spChg>
        </pc:sldLayoutChg>
        <pc:sldLayoutChg chg="delSp mod">
          <pc:chgData name="Vip Sitaraman" userId="b01f6d556a560638" providerId="LiveId" clId="{C92DB4EE-D61D-4E4D-9799-E858C9DB422E}" dt="2021-03-11T07:28:52.310" v="71" actId="478"/>
          <pc:sldLayoutMkLst>
            <pc:docMk/>
            <pc:sldMasterMk cId="1495797249" sldId="2147483648"/>
            <pc:sldLayoutMk cId="2661096938" sldId="2147483651"/>
          </pc:sldLayoutMkLst>
          <pc:spChg chg="del">
            <ac:chgData name="Vip Sitaraman" userId="b01f6d556a560638" providerId="LiveId" clId="{C92DB4EE-D61D-4E4D-9799-E858C9DB422E}" dt="2021-03-11T07:28:52.310" v="71" actId="478"/>
            <ac:spMkLst>
              <pc:docMk/>
              <pc:sldMasterMk cId="1495797249" sldId="2147483648"/>
              <pc:sldLayoutMk cId="2661096938" sldId="2147483651"/>
              <ac:spMk id="7" creationId="{4FF6768A-C719-4312-80A3-EF2D6C3A8513}"/>
            </ac:spMkLst>
          </pc:spChg>
        </pc:sldLayoutChg>
        <pc:sldLayoutChg chg="delSp mod">
          <pc:chgData name="Vip Sitaraman" userId="b01f6d556a560638" providerId="LiveId" clId="{C92DB4EE-D61D-4E4D-9799-E858C9DB422E}" dt="2021-03-11T07:28:49.190" v="69" actId="478"/>
          <pc:sldLayoutMkLst>
            <pc:docMk/>
            <pc:sldMasterMk cId="1495797249" sldId="2147483648"/>
            <pc:sldLayoutMk cId="900868469" sldId="2147483652"/>
          </pc:sldLayoutMkLst>
          <pc:spChg chg="del">
            <ac:chgData name="Vip Sitaraman" userId="b01f6d556a560638" providerId="LiveId" clId="{C92DB4EE-D61D-4E4D-9799-E858C9DB422E}" dt="2021-03-11T07:28:49.190" v="69" actId="478"/>
            <ac:spMkLst>
              <pc:docMk/>
              <pc:sldMasterMk cId="1495797249" sldId="2147483648"/>
              <pc:sldLayoutMk cId="900868469" sldId="2147483652"/>
              <ac:spMk id="9" creationId="{1550C4C4-79C7-4BEE-A551-47D5556E5B2D}"/>
            </ac:spMkLst>
          </pc:spChg>
        </pc:sldLayoutChg>
        <pc:sldLayoutChg chg="delSp mod">
          <pc:chgData name="Vip Sitaraman" userId="b01f6d556a560638" providerId="LiveId" clId="{C92DB4EE-D61D-4E4D-9799-E858C9DB422E}" dt="2021-03-11T07:28:46.806" v="68" actId="478"/>
          <pc:sldLayoutMkLst>
            <pc:docMk/>
            <pc:sldMasterMk cId="1495797249" sldId="2147483648"/>
            <pc:sldLayoutMk cId="1154682098" sldId="2147483653"/>
          </pc:sldLayoutMkLst>
          <pc:spChg chg="del">
            <ac:chgData name="Vip Sitaraman" userId="b01f6d556a560638" providerId="LiveId" clId="{C92DB4EE-D61D-4E4D-9799-E858C9DB422E}" dt="2021-03-11T07:28:46.806" v="68" actId="478"/>
            <ac:spMkLst>
              <pc:docMk/>
              <pc:sldMasterMk cId="1495797249" sldId="2147483648"/>
              <pc:sldLayoutMk cId="1154682098" sldId="2147483653"/>
              <ac:spMk id="11" creationId="{6AD1DE94-90D9-480F-927F-11A71449FC64}"/>
            </ac:spMkLst>
          </pc:spChg>
        </pc:sldLayoutChg>
        <pc:sldLayoutChg chg="delSp mod">
          <pc:chgData name="Vip Sitaraman" userId="b01f6d556a560638" providerId="LiveId" clId="{C92DB4EE-D61D-4E4D-9799-E858C9DB422E}" dt="2021-03-11T07:28:44.686" v="67" actId="478"/>
          <pc:sldLayoutMkLst>
            <pc:docMk/>
            <pc:sldMasterMk cId="1495797249" sldId="2147483648"/>
            <pc:sldLayoutMk cId="1972841067" sldId="2147483654"/>
          </pc:sldLayoutMkLst>
          <pc:spChg chg="del">
            <ac:chgData name="Vip Sitaraman" userId="b01f6d556a560638" providerId="LiveId" clId="{C92DB4EE-D61D-4E4D-9799-E858C9DB422E}" dt="2021-03-11T07:28:44.686" v="67" actId="478"/>
            <ac:spMkLst>
              <pc:docMk/>
              <pc:sldMasterMk cId="1495797249" sldId="2147483648"/>
              <pc:sldLayoutMk cId="1972841067" sldId="2147483654"/>
              <ac:spMk id="6" creationId="{B624121A-5F13-4516-856C-A85012230C24}"/>
            </ac:spMkLst>
          </pc:spChg>
        </pc:sldLayoutChg>
        <pc:sldLayoutChg chg="delSp mod">
          <pc:chgData name="Vip Sitaraman" userId="b01f6d556a560638" providerId="LiveId" clId="{C92DB4EE-D61D-4E4D-9799-E858C9DB422E}" dt="2021-03-11T07:28:42.614" v="66" actId="478"/>
          <pc:sldLayoutMkLst>
            <pc:docMk/>
            <pc:sldMasterMk cId="1495797249" sldId="2147483648"/>
            <pc:sldLayoutMk cId="2193095594" sldId="2147483655"/>
          </pc:sldLayoutMkLst>
          <pc:spChg chg="del">
            <ac:chgData name="Vip Sitaraman" userId="b01f6d556a560638" providerId="LiveId" clId="{C92DB4EE-D61D-4E4D-9799-E858C9DB422E}" dt="2021-03-11T07:28:42.614" v="66" actId="478"/>
            <ac:spMkLst>
              <pc:docMk/>
              <pc:sldMasterMk cId="1495797249" sldId="2147483648"/>
              <pc:sldLayoutMk cId="2193095594" sldId="2147483655"/>
              <ac:spMk id="5" creationId="{4AA71588-949E-4751-A2FB-A77352E77E61}"/>
            </ac:spMkLst>
          </pc:spChg>
        </pc:sldLayoutChg>
        <pc:sldLayoutChg chg="delSp mod">
          <pc:chgData name="Vip Sitaraman" userId="b01f6d556a560638" providerId="LiveId" clId="{C92DB4EE-D61D-4E4D-9799-E858C9DB422E}" dt="2021-03-11T07:28:40.460" v="65" actId="478"/>
          <pc:sldLayoutMkLst>
            <pc:docMk/>
            <pc:sldMasterMk cId="1495797249" sldId="2147483648"/>
            <pc:sldLayoutMk cId="439855280" sldId="2147483656"/>
          </pc:sldLayoutMkLst>
          <pc:spChg chg="del">
            <ac:chgData name="Vip Sitaraman" userId="b01f6d556a560638" providerId="LiveId" clId="{C92DB4EE-D61D-4E4D-9799-E858C9DB422E}" dt="2021-03-11T07:28:40.460" v="65" actId="478"/>
            <ac:spMkLst>
              <pc:docMk/>
              <pc:sldMasterMk cId="1495797249" sldId="2147483648"/>
              <pc:sldLayoutMk cId="439855280" sldId="2147483656"/>
              <ac:spMk id="9" creationId="{DFC16B89-A17E-48E7-BB56-3A4B16E57512}"/>
            </ac:spMkLst>
          </pc:spChg>
        </pc:sldLayoutChg>
        <pc:sldLayoutChg chg="delSp mod">
          <pc:chgData name="Vip Sitaraman" userId="b01f6d556a560638" providerId="LiveId" clId="{C92DB4EE-D61D-4E4D-9799-E858C9DB422E}" dt="2021-03-11T07:28:38.574" v="64" actId="478"/>
          <pc:sldLayoutMkLst>
            <pc:docMk/>
            <pc:sldMasterMk cId="1495797249" sldId="2147483648"/>
            <pc:sldLayoutMk cId="1180222343" sldId="2147483657"/>
          </pc:sldLayoutMkLst>
          <pc:spChg chg="del">
            <ac:chgData name="Vip Sitaraman" userId="b01f6d556a560638" providerId="LiveId" clId="{C92DB4EE-D61D-4E4D-9799-E858C9DB422E}" dt="2021-03-11T07:28:38.574" v="64" actId="478"/>
            <ac:spMkLst>
              <pc:docMk/>
              <pc:sldMasterMk cId="1495797249" sldId="2147483648"/>
              <pc:sldLayoutMk cId="1180222343" sldId="2147483657"/>
              <ac:spMk id="9" creationId="{BF6EDF74-739A-4D88-B870-802D57717A06}"/>
            </ac:spMkLst>
          </pc:spChg>
        </pc:sldLayoutChg>
        <pc:sldLayoutChg chg="delSp mod">
          <pc:chgData name="Vip Sitaraman" userId="b01f6d556a560638" providerId="LiveId" clId="{C92DB4EE-D61D-4E4D-9799-E858C9DB422E}" dt="2021-03-11T07:28:36.671" v="63" actId="478"/>
          <pc:sldLayoutMkLst>
            <pc:docMk/>
            <pc:sldMasterMk cId="1495797249" sldId="2147483648"/>
            <pc:sldLayoutMk cId="418995345" sldId="2147483658"/>
          </pc:sldLayoutMkLst>
          <pc:spChg chg="del">
            <ac:chgData name="Vip Sitaraman" userId="b01f6d556a560638" providerId="LiveId" clId="{C92DB4EE-D61D-4E4D-9799-E858C9DB422E}" dt="2021-03-11T07:28:36.671" v="63" actId="478"/>
            <ac:spMkLst>
              <pc:docMk/>
              <pc:sldMasterMk cId="1495797249" sldId="2147483648"/>
              <pc:sldLayoutMk cId="418995345" sldId="2147483658"/>
              <ac:spMk id="7" creationId="{28557272-D2C6-4BE5-ADBA-A8208353A30B}"/>
            </ac:spMkLst>
          </pc:spChg>
        </pc:sldLayoutChg>
        <pc:sldLayoutChg chg="delSp mod">
          <pc:chgData name="Vip Sitaraman" userId="b01f6d556a560638" providerId="LiveId" clId="{C92DB4EE-D61D-4E4D-9799-E858C9DB422E}" dt="2021-03-11T07:28:34.686" v="62" actId="478"/>
          <pc:sldLayoutMkLst>
            <pc:docMk/>
            <pc:sldMasterMk cId="1495797249" sldId="2147483648"/>
            <pc:sldLayoutMk cId="3957406720" sldId="2147483659"/>
          </pc:sldLayoutMkLst>
          <pc:spChg chg="del">
            <ac:chgData name="Vip Sitaraman" userId="b01f6d556a560638" providerId="LiveId" clId="{C92DB4EE-D61D-4E4D-9799-E858C9DB422E}" dt="2021-03-11T07:28:34.686" v="62" actId="478"/>
            <ac:spMkLst>
              <pc:docMk/>
              <pc:sldMasterMk cId="1495797249" sldId="2147483648"/>
              <pc:sldLayoutMk cId="3957406720" sldId="2147483659"/>
              <ac:spMk id="7" creationId="{BE5B42CC-6D9C-4C41-A7C9-9D7145AA2987}"/>
            </ac:spMkLst>
          </pc:spChg>
        </pc:sldLayoutChg>
      </pc:sldMasterChg>
    </pc:docChg>
  </pc:docChgLst>
  <pc:docChgLst>
    <pc:chgData name="Vip Sitaraman" userId="b01f6d556a560638" providerId="LiveId" clId="{D1CCB6CC-3EFD-4211-8D47-D685A76C270C}"/>
    <pc:docChg chg="undo redo custSel addSld delSld modSld sldOrd modMainMaster delSection modSection">
      <pc:chgData name="Vip Sitaraman" userId="b01f6d556a560638" providerId="LiveId" clId="{D1CCB6CC-3EFD-4211-8D47-D685A76C270C}" dt="2021-07-25T18:19:06.315" v="4281" actId="207"/>
      <pc:docMkLst>
        <pc:docMk/>
      </pc:docMkLst>
      <pc:sldChg chg="del">
        <pc:chgData name="Vip Sitaraman" userId="b01f6d556a560638" providerId="LiveId" clId="{D1CCB6CC-3EFD-4211-8D47-D685A76C270C}" dt="2021-07-25T15:50:57.449" v="77" actId="47"/>
        <pc:sldMkLst>
          <pc:docMk/>
          <pc:sldMk cId="3629157376" sldId="256"/>
        </pc:sldMkLst>
      </pc:sldChg>
      <pc:sldChg chg="del">
        <pc:chgData name="Vip Sitaraman" userId="b01f6d556a560638" providerId="LiveId" clId="{D1CCB6CC-3EFD-4211-8D47-D685A76C270C}" dt="2021-07-25T16:38:22.789" v="3161" actId="47"/>
        <pc:sldMkLst>
          <pc:docMk/>
          <pc:sldMk cId="1436545195" sldId="257"/>
        </pc:sldMkLst>
      </pc:sldChg>
      <pc:sldChg chg="del">
        <pc:chgData name="Vip Sitaraman" userId="b01f6d556a560638" providerId="LiveId" clId="{D1CCB6CC-3EFD-4211-8D47-D685A76C270C}" dt="2021-07-25T16:38:30.182" v="3168" actId="47"/>
        <pc:sldMkLst>
          <pc:docMk/>
          <pc:sldMk cId="1756564038" sldId="258"/>
        </pc:sldMkLst>
      </pc:sldChg>
      <pc:sldChg chg="del">
        <pc:chgData name="Vip Sitaraman" userId="b01f6d556a560638" providerId="LiveId" clId="{D1CCB6CC-3EFD-4211-8D47-D685A76C270C}" dt="2021-07-25T16:38:26.101" v="3164" actId="47"/>
        <pc:sldMkLst>
          <pc:docMk/>
          <pc:sldMk cId="3342797346" sldId="259"/>
        </pc:sldMkLst>
      </pc:sldChg>
      <pc:sldChg chg="del">
        <pc:chgData name="Vip Sitaraman" userId="b01f6d556a560638" providerId="LiveId" clId="{D1CCB6CC-3EFD-4211-8D47-D685A76C270C}" dt="2021-07-25T16:38:19.732" v="3157" actId="47"/>
        <pc:sldMkLst>
          <pc:docMk/>
          <pc:sldMk cId="2809437451" sldId="260"/>
        </pc:sldMkLst>
      </pc:sldChg>
      <pc:sldChg chg="del">
        <pc:chgData name="Vip Sitaraman" userId="b01f6d556a560638" providerId="LiveId" clId="{D1CCB6CC-3EFD-4211-8D47-D685A76C270C}" dt="2021-07-25T16:38:30.182" v="3168" actId="47"/>
        <pc:sldMkLst>
          <pc:docMk/>
          <pc:sldMk cId="2985752406" sldId="261"/>
        </pc:sldMkLst>
      </pc:sldChg>
      <pc:sldChg chg="del">
        <pc:chgData name="Vip Sitaraman" userId="b01f6d556a560638" providerId="LiveId" clId="{D1CCB6CC-3EFD-4211-8D47-D685A76C270C}" dt="2021-07-25T16:38:27.337" v="3165" actId="47"/>
        <pc:sldMkLst>
          <pc:docMk/>
          <pc:sldMk cId="272943668" sldId="262"/>
        </pc:sldMkLst>
      </pc:sldChg>
      <pc:sldChg chg="addSp delSp modSp mod ord">
        <pc:chgData name="Vip Sitaraman" userId="b01f6d556a560638" providerId="LiveId" clId="{D1CCB6CC-3EFD-4211-8D47-D685A76C270C}" dt="2021-07-25T18:18:31.705" v="4263" actId="207"/>
        <pc:sldMkLst>
          <pc:docMk/>
          <pc:sldMk cId="1350088243" sldId="263"/>
        </pc:sldMkLst>
        <pc:spChg chg="mod">
          <ac:chgData name="Vip Sitaraman" userId="b01f6d556a560638" providerId="LiveId" clId="{D1CCB6CC-3EFD-4211-8D47-D685A76C270C}" dt="2021-07-25T18:18:31.705" v="4263" actId="207"/>
          <ac:spMkLst>
            <pc:docMk/>
            <pc:sldMk cId="1350088243" sldId="263"/>
            <ac:spMk id="2" creationId="{7FB6D8EE-56AB-4184-AFF9-743EB769506E}"/>
          </ac:spMkLst>
        </pc:spChg>
        <pc:spChg chg="del">
          <ac:chgData name="Vip Sitaraman" userId="b01f6d556a560638" providerId="LiveId" clId="{D1CCB6CC-3EFD-4211-8D47-D685A76C270C}" dt="2021-07-25T16:25:56.192" v="2104" actId="478"/>
          <ac:spMkLst>
            <pc:docMk/>
            <pc:sldMk cId="1350088243" sldId="263"/>
            <ac:spMk id="5" creationId="{39B02823-A17C-4E2D-BB16-D8985035CED0}"/>
          </ac:spMkLst>
        </pc:spChg>
        <pc:grpChg chg="add del">
          <ac:chgData name="Vip Sitaraman" userId="b01f6d556a560638" providerId="LiveId" clId="{D1CCB6CC-3EFD-4211-8D47-D685A76C270C}" dt="2021-07-25T16:32:07.660" v="2622" actId="478"/>
          <ac:grpSpMkLst>
            <pc:docMk/>
            <pc:sldMk cId="1350088243" sldId="263"/>
            <ac:grpSpMk id="9" creationId="{C61AD8A0-71CD-4741-8240-D0C389A88DAB}"/>
          </ac:grpSpMkLst>
        </pc:grpChg>
        <pc:graphicFrameChg chg="mod modGraphic">
          <ac:chgData name="Vip Sitaraman" userId="b01f6d556a560638" providerId="LiveId" clId="{D1CCB6CC-3EFD-4211-8D47-D685A76C270C}" dt="2021-07-25T16:33:12.577" v="2830" actId="1076"/>
          <ac:graphicFrameMkLst>
            <pc:docMk/>
            <pc:sldMk cId="1350088243" sldId="263"/>
            <ac:graphicFrameMk id="11" creationId="{82834D56-6ABE-4242-961B-5A47F1CF1A60}"/>
          </ac:graphicFrameMkLst>
        </pc:graphicFrameChg>
        <pc:graphicFrameChg chg="add del mod">
          <ac:chgData name="Vip Sitaraman" userId="b01f6d556a560638" providerId="LiveId" clId="{D1CCB6CC-3EFD-4211-8D47-D685A76C270C}" dt="2021-07-25T16:32:12.505" v="2623" actId="478"/>
          <ac:graphicFrameMkLst>
            <pc:docMk/>
            <pc:sldMk cId="1350088243" sldId="263"/>
            <ac:graphicFrameMk id="17" creationId="{57386971-0561-4688-96C8-EDBE7DC426FE}"/>
          </ac:graphicFrameMkLst>
        </pc:graphicFrameChg>
        <pc:graphicFrameChg chg="add mod modGraphic">
          <ac:chgData name="Vip Sitaraman" userId="b01f6d556a560638" providerId="LiveId" clId="{D1CCB6CC-3EFD-4211-8D47-D685A76C270C}" dt="2021-07-25T16:33:12.577" v="2830" actId="1076"/>
          <ac:graphicFrameMkLst>
            <pc:docMk/>
            <pc:sldMk cId="1350088243" sldId="263"/>
            <ac:graphicFrameMk id="21" creationId="{D35C16EA-B63A-4341-9E97-E905CD31EDAB}"/>
          </ac:graphicFrameMkLst>
        </pc:graphicFrameChg>
        <pc:picChg chg="mod">
          <ac:chgData name="Vip Sitaraman" userId="b01f6d556a560638" providerId="LiveId" clId="{D1CCB6CC-3EFD-4211-8D47-D685A76C270C}" dt="2021-07-25T16:33:12.577" v="2830" actId="1076"/>
          <ac:picMkLst>
            <pc:docMk/>
            <pc:sldMk cId="1350088243" sldId="263"/>
            <ac:picMk id="6" creationId="{7FF650BA-23AB-4EE0-A4F3-3E3F1C32D6F3}"/>
          </ac:picMkLst>
        </pc:picChg>
        <pc:picChg chg="mod">
          <ac:chgData name="Vip Sitaraman" userId="b01f6d556a560638" providerId="LiveId" clId="{D1CCB6CC-3EFD-4211-8D47-D685A76C270C}" dt="2021-07-25T16:33:12.577" v="2830" actId="1076"/>
          <ac:picMkLst>
            <pc:docMk/>
            <pc:sldMk cId="1350088243" sldId="263"/>
            <ac:picMk id="7" creationId="{812DA4D3-84B5-440C-93B0-D4E254350649}"/>
          </ac:picMkLst>
        </pc:picChg>
        <pc:picChg chg="add del mod">
          <ac:chgData name="Vip Sitaraman" userId="b01f6d556a560638" providerId="LiveId" clId="{D1CCB6CC-3EFD-4211-8D47-D685A76C270C}" dt="2021-07-25T16:32:12.505" v="2623" actId="478"/>
          <ac:picMkLst>
            <pc:docMk/>
            <pc:sldMk cId="1350088243" sldId="263"/>
            <ac:picMk id="14" creationId="{80FCF0CA-1EE9-4D49-A7E7-BD3E37280286}"/>
          </ac:picMkLst>
        </pc:picChg>
        <pc:picChg chg="add del mod">
          <ac:chgData name="Vip Sitaraman" userId="b01f6d556a560638" providerId="LiveId" clId="{D1CCB6CC-3EFD-4211-8D47-D685A76C270C}" dt="2021-07-25T16:32:12.505" v="2623" actId="478"/>
          <ac:picMkLst>
            <pc:docMk/>
            <pc:sldMk cId="1350088243" sldId="263"/>
            <ac:picMk id="15" creationId="{2EA1CC49-C608-4B40-BE66-E315BBD0A084}"/>
          </ac:picMkLst>
        </pc:picChg>
        <pc:picChg chg="mod">
          <ac:chgData name="Vip Sitaraman" userId="b01f6d556a560638" providerId="LiveId" clId="{D1CCB6CC-3EFD-4211-8D47-D685A76C270C}" dt="2021-07-25T16:33:12.577" v="2830" actId="1076"/>
          <ac:picMkLst>
            <pc:docMk/>
            <pc:sldMk cId="1350088243" sldId="263"/>
            <ac:picMk id="16" creationId="{4D15B564-54D4-4F92-92BB-6295E1F75933}"/>
          </ac:picMkLst>
        </pc:picChg>
        <pc:picChg chg="add del mod">
          <ac:chgData name="Vip Sitaraman" userId="b01f6d556a560638" providerId="LiveId" clId="{D1CCB6CC-3EFD-4211-8D47-D685A76C270C}" dt="2021-07-25T16:32:12.505" v="2623" actId="478"/>
          <ac:picMkLst>
            <pc:docMk/>
            <pc:sldMk cId="1350088243" sldId="263"/>
            <ac:picMk id="18" creationId="{F048CD2E-0FFB-4FCD-925F-8EBD18F0F541}"/>
          </ac:picMkLst>
        </pc:picChg>
        <pc:picChg chg="add mod">
          <ac:chgData name="Vip Sitaraman" userId="b01f6d556a560638" providerId="LiveId" clId="{D1CCB6CC-3EFD-4211-8D47-D685A76C270C}" dt="2021-07-25T18:17:52.726" v="4260" actId="14826"/>
          <ac:picMkLst>
            <pc:docMk/>
            <pc:sldMk cId="1350088243" sldId="263"/>
            <ac:picMk id="19" creationId="{849CAB20-4743-4D23-A658-F98AB9C10F5F}"/>
          </ac:picMkLst>
        </pc:picChg>
        <pc:picChg chg="add mod">
          <ac:chgData name="Vip Sitaraman" userId="b01f6d556a560638" providerId="LiveId" clId="{D1CCB6CC-3EFD-4211-8D47-D685A76C270C}" dt="2021-07-25T18:18:06.537" v="4261" actId="14826"/>
          <ac:picMkLst>
            <pc:docMk/>
            <pc:sldMk cId="1350088243" sldId="263"/>
            <ac:picMk id="20" creationId="{442474E0-8239-4C7C-917F-EE90AC16514C}"/>
          </ac:picMkLst>
        </pc:picChg>
        <pc:picChg chg="add mod">
          <ac:chgData name="Vip Sitaraman" userId="b01f6d556a560638" providerId="LiveId" clId="{D1CCB6CC-3EFD-4211-8D47-D685A76C270C}" dt="2021-07-25T18:17:43.260" v="4259" actId="14826"/>
          <ac:picMkLst>
            <pc:docMk/>
            <pc:sldMk cId="1350088243" sldId="263"/>
            <ac:picMk id="22" creationId="{564B8ABD-D107-4E5B-AF38-3CE58F23EA11}"/>
          </ac:picMkLst>
        </pc:picChg>
      </pc:sldChg>
      <pc:sldChg chg="modSp del mod ord">
        <pc:chgData name="Vip Sitaraman" userId="b01f6d556a560638" providerId="LiveId" clId="{D1CCB6CC-3EFD-4211-8D47-D685A76C270C}" dt="2021-07-25T16:26:08.243" v="2110" actId="47"/>
        <pc:sldMkLst>
          <pc:docMk/>
          <pc:sldMk cId="932855851" sldId="265"/>
        </pc:sldMkLst>
        <pc:spChg chg="mod">
          <ac:chgData name="Vip Sitaraman" userId="b01f6d556a560638" providerId="LiveId" clId="{D1CCB6CC-3EFD-4211-8D47-D685A76C270C}" dt="2021-07-25T16:21:40.593" v="2053" actId="20577"/>
          <ac:spMkLst>
            <pc:docMk/>
            <pc:sldMk cId="932855851" sldId="265"/>
            <ac:spMk id="2" creationId="{38256BB6-DAF4-4A50-BA96-E8084F6A9A2A}"/>
          </ac:spMkLst>
        </pc:spChg>
        <pc:spChg chg="mod">
          <ac:chgData name="Vip Sitaraman" userId="b01f6d556a560638" providerId="LiveId" clId="{D1CCB6CC-3EFD-4211-8D47-D685A76C270C}" dt="2021-07-25T16:21:50.009" v="2064" actId="20577"/>
          <ac:spMkLst>
            <pc:docMk/>
            <pc:sldMk cId="932855851" sldId="265"/>
            <ac:spMk id="12" creationId="{DC5315D5-1C4B-496A-82CA-BB410D3813DA}"/>
          </ac:spMkLst>
        </pc:spChg>
      </pc:sldChg>
      <pc:sldChg chg="del">
        <pc:chgData name="Vip Sitaraman" userId="b01f6d556a560638" providerId="LiveId" clId="{D1CCB6CC-3EFD-4211-8D47-D685A76C270C}" dt="2021-07-25T16:38:28.328" v="3166" actId="47"/>
        <pc:sldMkLst>
          <pc:docMk/>
          <pc:sldMk cId="3885409753" sldId="266"/>
        </pc:sldMkLst>
      </pc:sldChg>
      <pc:sldChg chg="del">
        <pc:chgData name="Vip Sitaraman" userId="b01f6d556a560638" providerId="LiveId" clId="{D1CCB6CC-3EFD-4211-8D47-D685A76C270C}" dt="2021-07-25T16:38:29.266" v="3167" actId="47"/>
        <pc:sldMkLst>
          <pc:docMk/>
          <pc:sldMk cId="2145166178" sldId="267"/>
        </pc:sldMkLst>
      </pc:sldChg>
      <pc:sldChg chg="del">
        <pc:chgData name="Vip Sitaraman" userId="b01f6d556a560638" providerId="LiveId" clId="{D1CCB6CC-3EFD-4211-8D47-D685A76C270C}" dt="2021-07-25T16:38:19.732" v="3157" actId="47"/>
        <pc:sldMkLst>
          <pc:docMk/>
          <pc:sldMk cId="3873117084" sldId="268"/>
        </pc:sldMkLst>
      </pc:sldChg>
      <pc:sldChg chg="del">
        <pc:chgData name="Vip Sitaraman" userId="b01f6d556a560638" providerId="LiveId" clId="{D1CCB6CC-3EFD-4211-8D47-D685A76C270C}" dt="2021-07-25T16:38:19.732" v="3157" actId="47"/>
        <pc:sldMkLst>
          <pc:docMk/>
          <pc:sldMk cId="2172373523" sldId="269"/>
        </pc:sldMkLst>
      </pc:sldChg>
      <pc:sldChg chg="del">
        <pc:chgData name="Vip Sitaraman" userId="b01f6d556a560638" providerId="LiveId" clId="{D1CCB6CC-3EFD-4211-8D47-D685A76C270C}" dt="2021-07-25T16:38:22.140" v="3160" actId="47"/>
        <pc:sldMkLst>
          <pc:docMk/>
          <pc:sldMk cId="3125454316" sldId="270"/>
        </pc:sldMkLst>
      </pc:sldChg>
      <pc:sldChg chg="del">
        <pc:chgData name="Vip Sitaraman" userId="b01f6d556a560638" providerId="LiveId" clId="{D1CCB6CC-3EFD-4211-8D47-D685A76C270C}" dt="2021-07-25T16:38:34.578" v="3169" actId="47"/>
        <pc:sldMkLst>
          <pc:docMk/>
          <pc:sldMk cId="0" sldId="276"/>
        </pc:sldMkLst>
      </pc:sldChg>
      <pc:sldChg chg="del">
        <pc:chgData name="Vip Sitaraman" userId="b01f6d556a560638" providerId="LiveId" clId="{D1CCB6CC-3EFD-4211-8D47-D685A76C270C}" dt="2021-07-25T16:38:29.266" v="3167" actId="47"/>
        <pc:sldMkLst>
          <pc:docMk/>
          <pc:sldMk cId="3958738196" sldId="503"/>
        </pc:sldMkLst>
      </pc:sldChg>
      <pc:sldChg chg="del">
        <pc:chgData name="Vip Sitaraman" userId="b01f6d556a560638" providerId="LiveId" clId="{D1CCB6CC-3EFD-4211-8D47-D685A76C270C}" dt="2021-07-25T16:38:24.978" v="3163" actId="47"/>
        <pc:sldMkLst>
          <pc:docMk/>
          <pc:sldMk cId="2334450013" sldId="1080"/>
        </pc:sldMkLst>
      </pc:sldChg>
      <pc:sldChg chg="del">
        <pc:chgData name="Vip Sitaraman" userId="b01f6d556a560638" providerId="LiveId" clId="{D1CCB6CC-3EFD-4211-8D47-D685A76C270C}" dt="2021-07-25T16:38:29.266" v="3167" actId="47"/>
        <pc:sldMkLst>
          <pc:docMk/>
          <pc:sldMk cId="2537642483" sldId="1170"/>
        </pc:sldMkLst>
      </pc:sldChg>
      <pc:sldChg chg="del">
        <pc:chgData name="Vip Sitaraman" userId="b01f6d556a560638" providerId="LiveId" clId="{D1CCB6CC-3EFD-4211-8D47-D685A76C270C}" dt="2021-07-25T16:38:34.578" v="3169" actId="47"/>
        <pc:sldMkLst>
          <pc:docMk/>
          <pc:sldMk cId="1965319580" sldId="1173"/>
        </pc:sldMkLst>
      </pc:sldChg>
      <pc:sldChg chg="del">
        <pc:chgData name="Vip Sitaraman" userId="b01f6d556a560638" providerId="LiveId" clId="{D1CCB6CC-3EFD-4211-8D47-D685A76C270C}" dt="2021-07-25T16:38:26.101" v="3164" actId="47"/>
        <pc:sldMkLst>
          <pc:docMk/>
          <pc:sldMk cId="1100433045" sldId="1177"/>
        </pc:sldMkLst>
      </pc:sldChg>
      <pc:sldChg chg="modSp del mod">
        <pc:chgData name="Vip Sitaraman" userId="b01f6d556a560638" providerId="LiveId" clId="{D1CCB6CC-3EFD-4211-8D47-D685A76C270C}" dt="2021-07-25T16:38:19.732" v="3157" actId="47"/>
        <pc:sldMkLst>
          <pc:docMk/>
          <pc:sldMk cId="1555823576" sldId="1178"/>
        </pc:sldMkLst>
        <pc:spChg chg="mod">
          <ac:chgData name="Vip Sitaraman" userId="b01f6d556a560638" providerId="LiveId" clId="{D1CCB6CC-3EFD-4211-8D47-D685A76C270C}" dt="2021-07-25T15:53:18.161" v="299" actId="20577"/>
          <ac:spMkLst>
            <pc:docMk/>
            <pc:sldMk cId="1555823576" sldId="1178"/>
            <ac:spMk id="9" creationId="{15F4CF49-2272-42EB-A004-1BE195197DEC}"/>
          </ac:spMkLst>
        </pc:spChg>
        <pc:spChg chg="mod">
          <ac:chgData name="Vip Sitaraman" userId="b01f6d556a560638" providerId="LiveId" clId="{D1CCB6CC-3EFD-4211-8D47-D685A76C270C}" dt="2021-07-25T15:52:52.606" v="244" actId="14100"/>
          <ac:spMkLst>
            <pc:docMk/>
            <pc:sldMk cId="1555823576" sldId="1178"/>
            <ac:spMk id="11" creationId="{85C5D864-5080-4FA5-955E-56485416FCB7}"/>
          </ac:spMkLst>
        </pc:spChg>
      </pc:sldChg>
      <pc:sldChg chg="del">
        <pc:chgData name="Vip Sitaraman" userId="b01f6d556a560638" providerId="LiveId" clId="{D1CCB6CC-3EFD-4211-8D47-D685A76C270C}" dt="2021-07-25T16:38:19.732" v="3157" actId="47"/>
        <pc:sldMkLst>
          <pc:docMk/>
          <pc:sldMk cId="3176016293" sldId="1183"/>
        </pc:sldMkLst>
      </pc:sldChg>
      <pc:sldChg chg="del">
        <pc:chgData name="Vip Sitaraman" userId="b01f6d556a560638" providerId="LiveId" clId="{D1CCB6CC-3EFD-4211-8D47-D685A76C270C}" dt="2021-07-25T16:38:27.337" v="3165" actId="47"/>
        <pc:sldMkLst>
          <pc:docMk/>
          <pc:sldMk cId="1227636876" sldId="1189"/>
        </pc:sldMkLst>
      </pc:sldChg>
      <pc:sldChg chg="addSp delSp modSp mod ord">
        <pc:chgData name="Vip Sitaraman" userId="b01f6d556a560638" providerId="LiveId" clId="{D1CCB6CC-3EFD-4211-8D47-D685A76C270C}" dt="2021-07-25T18:18:41.351" v="4268" actId="207"/>
        <pc:sldMkLst>
          <pc:docMk/>
          <pc:sldMk cId="2911516609" sldId="1191"/>
        </pc:sldMkLst>
        <pc:spChg chg="mod">
          <ac:chgData name="Vip Sitaraman" userId="b01f6d556a560638" providerId="LiveId" clId="{D1CCB6CC-3EFD-4211-8D47-D685A76C270C}" dt="2021-07-25T18:18:41.351" v="4268" actId="207"/>
          <ac:spMkLst>
            <pc:docMk/>
            <pc:sldMk cId="2911516609" sldId="1191"/>
            <ac:spMk id="2" creationId="{E5FA159A-3443-4927-AA7C-F42066912219}"/>
          </ac:spMkLst>
        </pc:spChg>
        <pc:spChg chg="del">
          <ac:chgData name="Vip Sitaraman" userId="b01f6d556a560638" providerId="LiveId" clId="{D1CCB6CC-3EFD-4211-8D47-D685A76C270C}" dt="2021-07-25T16:25:51.231" v="2103" actId="478"/>
          <ac:spMkLst>
            <pc:docMk/>
            <pc:sldMk cId="2911516609" sldId="1191"/>
            <ac:spMk id="4" creationId="{80689D05-48EF-4422-AD2B-B1E5E2E67F5D}"/>
          </ac:spMkLst>
        </pc:spChg>
        <pc:graphicFrameChg chg="mod modGraphic">
          <ac:chgData name="Vip Sitaraman" userId="b01f6d556a560638" providerId="LiveId" clId="{D1CCB6CC-3EFD-4211-8D47-D685A76C270C}" dt="2021-07-25T18:12:27.139" v="4160" actId="20577"/>
          <ac:graphicFrameMkLst>
            <pc:docMk/>
            <pc:sldMk cId="2911516609" sldId="1191"/>
            <ac:graphicFrameMk id="3" creationId="{82AE3267-85C9-45C0-9BB6-EECB71E60C67}"/>
          </ac:graphicFrameMkLst>
        </pc:graphicFrameChg>
        <pc:picChg chg="add del">
          <ac:chgData name="Vip Sitaraman" userId="b01f6d556a560638" providerId="LiveId" clId="{D1CCB6CC-3EFD-4211-8D47-D685A76C270C}" dt="2021-07-25T18:12:53.650" v="4164" actId="21"/>
          <ac:picMkLst>
            <pc:docMk/>
            <pc:sldMk cId="2911516609" sldId="1191"/>
            <ac:picMk id="4" creationId="{60B2A7F7-3B6C-4577-95DE-DFFD057EF8C1}"/>
          </ac:picMkLst>
        </pc:picChg>
        <pc:picChg chg="mod">
          <ac:chgData name="Vip Sitaraman" userId="b01f6d556a560638" providerId="LiveId" clId="{D1CCB6CC-3EFD-4211-8D47-D685A76C270C}" dt="2021-07-25T18:12:04.369" v="4158" actId="14826"/>
          <ac:picMkLst>
            <pc:docMk/>
            <pc:sldMk cId="2911516609" sldId="1191"/>
            <ac:picMk id="11" creationId="{03E6C55E-FBF9-4E23-B773-C24927647F95}"/>
          </ac:picMkLst>
        </pc:picChg>
        <pc:picChg chg="mod">
          <ac:chgData name="Vip Sitaraman" userId="b01f6d556a560638" providerId="LiveId" clId="{D1CCB6CC-3EFD-4211-8D47-D685A76C270C}" dt="2021-07-25T18:12:58.480" v="4165" actId="14826"/>
          <ac:picMkLst>
            <pc:docMk/>
            <pc:sldMk cId="2911516609" sldId="1191"/>
            <ac:picMk id="14" creationId="{FE2F664B-BBF5-40BD-997C-32AC5C3CFC34}"/>
          </ac:picMkLst>
        </pc:picChg>
        <pc:picChg chg="mod">
          <ac:chgData name="Vip Sitaraman" userId="b01f6d556a560638" providerId="LiveId" clId="{D1CCB6CC-3EFD-4211-8D47-D685A76C270C}" dt="2021-07-25T18:12:18.505" v="4159" actId="14826"/>
          <ac:picMkLst>
            <pc:docMk/>
            <pc:sldMk cId="2911516609" sldId="1191"/>
            <ac:picMk id="16" creationId="{4F0F229B-1121-46C0-BA6B-21EEBB54C4D3}"/>
          </ac:picMkLst>
        </pc:picChg>
        <pc:picChg chg="add del">
          <ac:chgData name="Vip Sitaraman" userId="b01f6d556a560638" providerId="LiveId" clId="{D1CCB6CC-3EFD-4211-8D47-D685A76C270C}" dt="2021-07-25T18:12:52.976" v="4162"/>
          <ac:picMkLst>
            <pc:docMk/>
            <pc:sldMk cId="2911516609" sldId="1191"/>
            <ac:picMk id="3074" creationId="{3061BA11-7CAF-4B93-951F-DBFF1E4260D2}"/>
          </ac:picMkLst>
        </pc:picChg>
      </pc:sldChg>
      <pc:sldChg chg="del">
        <pc:chgData name="Vip Sitaraman" userId="b01f6d556a560638" providerId="LiveId" clId="{D1CCB6CC-3EFD-4211-8D47-D685A76C270C}" dt="2021-07-25T16:38:28.328" v="3166" actId="47"/>
        <pc:sldMkLst>
          <pc:docMk/>
          <pc:sldMk cId="2627825534" sldId="1196"/>
        </pc:sldMkLst>
      </pc:sldChg>
      <pc:sldChg chg="addSp delSp modSp mod ord modClrScheme chgLayout">
        <pc:chgData name="Vip Sitaraman" userId="b01f6d556a560638" providerId="LiveId" clId="{D1CCB6CC-3EFD-4211-8D47-D685A76C270C}" dt="2021-07-25T18:18:37.994" v="4265" actId="207"/>
        <pc:sldMkLst>
          <pc:docMk/>
          <pc:sldMk cId="1587826651" sldId="1197"/>
        </pc:sldMkLst>
        <pc:spChg chg="del">
          <ac:chgData name="Vip Sitaraman" userId="b01f6d556a560638" providerId="LiveId" clId="{D1CCB6CC-3EFD-4211-8D47-D685A76C270C}" dt="2021-07-25T16:25:47.520" v="2102" actId="478"/>
          <ac:spMkLst>
            <pc:docMk/>
            <pc:sldMk cId="1587826651" sldId="1197"/>
            <ac:spMk id="2" creationId="{FA2B863F-64B8-40A8-A619-B54CD96EC9FE}"/>
          </ac:spMkLst>
        </pc:spChg>
        <pc:spChg chg="del mod">
          <ac:chgData name="Vip Sitaraman" userId="b01f6d556a560638" providerId="LiveId" clId="{D1CCB6CC-3EFD-4211-8D47-D685A76C270C}" dt="2021-07-25T16:28:02.287" v="2260" actId="478"/>
          <ac:spMkLst>
            <pc:docMk/>
            <pc:sldMk cId="1587826651" sldId="1197"/>
            <ac:spMk id="4" creationId="{AC194A31-93AD-4C40-A828-3E7DDE7D1E26}"/>
          </ac:spMkLst>
        </pc:spChg>
        <pc:spChg chg="add mod ord">
          <ac:chgData name="Vip Sitaraman" userId="b01f6d556a560638" providerId="LiveId" clId="{D1CCB6CC-3EFD-4211-8D47-D685A76C270C}" dt="2021-07-25T18:18:37.994" v="4265" actId="207"/>
          <ac:spMkLst>
            <pc:docMk/>
            <pc:sldMk cId="1587826651" sldId="1197"/>
            <ac:spMk id="5" creationId="{7E693371-63E4-4280-8E8D-15AF0D0E1E52}"/>
          </ac:spMkLst>
        </pc:spChg>
        <pc:spChg chg="mod">
          <ac:chgData name="Vip Sitaraman" userId="b01f6d556a560638" providerId="LiveId" clId="{D1CCB6CC-3EFD-4211-8D47-D685A76C270C}" dt="2021-07-25T16:28:45.190" v="2296" actId="1076"/>
          <ac:spMkLst>
            <pc:docMk/>
            <pc:sldMk cId="1587826651" sldId="1197"/>
            <ac:spMk id="7" creationId="{F8C78A39-9068-4181-94CB-BAE3C27EED54}"/>
          </ac:spMkLst>
        </pc:spChg>
        <pc:spChg chg="mod">
          <ac:chgData name="Vip Sitaraman" userId="b01f6d556a560638" providerId="LiveId" clId="{D1CCB6CC-3EFD-4211-8D47-D685A76C270C}" dt="2021-07-25T16:29:16.529" v="2325" actId="27636"/>
          <ac:spMkLst>
            <pc:docMk/>
            <pc:sldMk cId="1587826651" sldId="1197"/>
            <ac:spMk id="8" creationId="{60CE3AAF-2A33-4122-8F84-74026C60FC68}"/>
          </ac:spMkLst>
        </pc:spChg>
        <pc:spChg chg="del">
          <ac:chgData name="Vip Sitaraman" userId="b01f6d556a560638" providerId="LiveId" clId="{D1CCB6CC-3EFD-4211-8D47-D685A76C270C}" dt="2021-07-25T16:25:44.662" v="2101" actId="478"/>
          <ac:spMkLst>
            <pc:docMk/>
            <pc:sldMk cId="1587826651" sldId="1197"/>
            <ac:spMk id="10" creationId="{9E3FC26D-91CC-4F5C-9EA9-A415A7406BBF}"/>
          </ac:spMkLst>
        </pc:spChg>
        <pc:spChg chg="del">
          <ac:chgData name="Vip Sitaraman" userId="b01f6d556a560638" providerId="LiveId" clId="{D1CCB6CC-3EFD-4211-8D47-D685A76C270C}" dt="2021-07-25T16:25:44.662" v="2101" actId="478"/>
          <ac:spMkLst>
            <pc:docMk/>
            <pc:sldMk cId="1587826651" sldId="1197"/>
            <ac:spMk id="12" creationId="{1003D34F-5E96-43BC-9A97-00059266FF8D}"/>
          </ac:spMkLst>
        </pc:spChg>
        <pc:spChg chg="del">
          <ac:chgData name="Vip Sitaraman" userId="b01f6d556a560638" providerId="LiveId" clId="{D1CCB6CC-3EFD-4211-8D47-D685A76C270C}" dt="2021-07-25T16:25:44.662" v="2101" actId="478"/>
          <ac:spMkLst>
            <pc:docMk/>
            <pc:sldMk cId="1587826651" sldId="1197"/>
            <ac:spMk id="13" creationId="{06B5CE28-01F6-4C23-A54C-21F77CD92E8B}"/>
          </ac:spMkLst>
        </pc:spChg>
        <pc:spChg chg="del">
          <ac:chgData name="Vip Sitaraman" userId="b01f6d556a560638" providerId="LiveId" clId="{D1CCB6CC-3EFD-4211-8D47-D685A76C270C}" dt="2021-07-25T16:25:44.662" v="2101" actId="478"/>
          <ac:spMkLst>
            <pc:docMk/>
            <pc:sldMk cId="1587826651" sldId="1197"/>
            <ac:spMk id="15" creationId="{6B82C6A1-E96B-4AD9-8E00-0623ECD93D4C}"/>
          </ac:spMkLst>
        </pc:spChg>
        <pc:spChg chg="del">
          <ac:chgData name="Vip Sitaraman" userId="b01f6d556a560638" providerId="LiveId" clId="{D1CCB6CC-3EFD-4211-8D47-D685A76C270C}" dt="2021-07-25T16:25:44.662" v="2101" actId="478"/>
          <ac:spMkLst>
            <pc:docMk/>
            <pc:sldMk cId="1587826651" sldId="1197"/>
            <ac:spMk id="16" creationId="{C99D1E65-8769-46A9-9313-3A76A018944D}"/>
          </ac:spMkLst>
        </pc:spChg>
        <pc:spChg chg="del">
          <ac:chgData name="Vip Sitaraman" userId="b01f6d556a560638" providerId="LiveId" clId="{D1CCB6CC-3EFD-4211-8D47-D685A76C270C}" dt="2021-07-25T16:25:44.662" v="2101" actId="478"/>
          <ac:spMkLst>
            <pc:docMk/>
            <pc:sldMk cId="1587826651" sldId="1197"/>
            <ac:spMk id="17" creationId="{BE976133-19C8-4D15-B5EC-FD14205B6F25}"/>
          </ac:spMkLst>
        </pc:spChg>
        <pc:spChg chg="mod">
          <ac:chgData name="Vip Sitaraman" userId="b01f6d556a560638" providerId="LiveId" clId="{D1CCB6CC-3EFD-4211-8D47-D685A76C270C}" dt="2021-07-25T16:29:16.534" v="2327" actId="27636"/>
          <ac:spMkLst>
            <pc:docMk/>
            <pc:sldMk cId="1587826651" sldId="1197"/>
            <ac:spMk id="19" creationId="{E54C7DC1-8A55-4EDD-84D5-FE2A32205FC7}"/>
          </ac:spMkLst>
        </pc:spChg>
        <pc:spChg chg="mod">
          <ac:chgData name="Vip Sitaraman" userId="b01f6d556a560638" providerId="LiveId" clId="{D1CCB6CC-3EFD-4211-8D47-D685A76C270C}" dt="2021-07-25T16:28:45.190" v="2296" actId="1076"/>
          <ac:spMkLst>
            <pc:docMk/>
            <pc:sldMk cId="1587826651" sldId="1197"/>
            <ac:spMk id="20" creationId="{A3AE5EA8-C12A-4E88-9E62-5FC425F9CD8D}"/>
          </ac:spMkLst>
        </pc:spChg>
        <pc:spChg chg="mod">
          <ac:chgData name="Vip Sitaraman" userId="b01f6d556a560638" providerId="LiveId" clId="{D1CCB6CC-3EFD-4211-8D47-D685A76C270C}" dt="2021-07-25T16:28:12.892" v="2283"/>
          <ac:spMkLst>
            <pc:docMk/>
            <pc:sldMk cId="1587826651" sldId="1197"/>
            <ac:spMk id="21" creationId="{AE7F4420-4AEC-4BB1-A397-88D855DC3256}"/>
          </ac:spMkLst>
        </pc:spChg>
        <pc:spChg chg="mod">
          <ac:chgData name="Vip Sitaraman" userId="b01f6d556a560638" providerId="LiveId" clId="{D1CCB6CC-3EFD-4211-8D47-D685A76C270C}" dt="2021-07-25T16:29:16.532" v="2326" actId="27636"/>
          <ac:spMkLst>
            <pc:docMk/>
            <pc:sldMk cId="1587826651" sldId="1197"/>
            <ac:spMk id="23" creationId="{F24585E0-CA40-4C2F-AB20-5C37DB893578}"/>
          </ac:spMkLst>
        </pc:spChg>
        <pc:spChg chg="mod">
          <ac:chgData name="Vip Sitaraman" userId="b01f6d556a560638" providerId="LiveId" clId="{D1CCB6CC-3EFD-4211-8D47-D685A76C270C}" dt="2021-07-25T16:28:45.190" v="2296" actId="1076"/>
          <ac:spMkLst>
            <pc:docMk/>
            <pc:sldMk cId="1587826651" sldId="1197"/>
            <ac:spMk id="24" creationId="{AFC5A4CB-A610-460E-AFAF-BACAB45A9D3C}"/>
          </ac:spMkLst>
        </pc:spChg>
        <pc:spChg chg="mod">
          <ac:chgData name="Vip Sitaraman" userId="b01f6d556a560638" providerId="LiveId" clId="{D1CCB6CC-3EFD-4211-8D47-D685A76C270C}" dt="2021-07-25T16:28:15.958" v="2285"/>
          <ac:spMkLst>
            <pc:docMk/>
            <pc:sldMk cId="1587826651" sldId="1197"/>
            <ac:spMk id="25" creationId="{F834159D-047E-4819-BB3B-B9A03A80BE29}"/>
          </ac:spMkLst>
        </pc:spChg>
        <pc:grpChg chg="mod">
          <ac:chgData name="Vip Sitaraman" userId="b01f6d556a560638" providerId="LiveId" clId="{D1CCB6CC-3EFD-4211-8D47-D685A76C270C}" dt="2021-07-25T16:28:30.524" v="2290" actId="164"/>
          <ac:grpSpMkLst>
            <pc:docMk/>
            <pc:sldMk cId="1587826651" sldId="1197"/>
            <ac:grpSpMk id="3" creationId="{DE6B58D8-F60E-406E-B18B-7285CEF64D27}"/>
          </ac:grpSpMkLst>
        </pc:grpChg>
        <pc:grpChg chg="add mod">
          <ac:chgData name="Vip Sitaraman" userId="b01f6d556a560638" providerId="LiveId" clId="{D1CCB6CC-3EFD-4211-8D47-D685A76C270C}" dt="2021-07-25T16:28:30.524" v="2290" actId="164"/>
          <ac:grpSpMkLst>
            <pc:docMk/>
            <pc:sldMk cId="1587826651" sldId="1197"/>
            <ac:grpSpMk id="18" creationId="{27C4902E-203D-47AE-9BD4-CAF7617E54CD}"/>
          </ac:grpSpMkLst>
        </pc:grpChg>
        <pc:grpChg chg="add mod">
          <ac:chgData name="Vip Sitaraman" userId="b01f6d556a560638" providerId="LiveId" clId="{D1CCB6CC-3EFD-4211-8D47-D685A76C270C}" dt="2021-07-25T16:28:30.524" v="2290" actId="164"/>
          <ac:grpSpMkLst>
            <pc:docMk/>
            <pc:sldMk cId="1587826651" sldId="1197"/>
            <ac:grpSpMk id="22" creationId="{6A020BC0-7377-49F8-8314-65A92AA7E2CC}"/>
          </ac:grpSpMkLst>
        </pc:grpChg>
        <pc:grpChg chg="add mod">
          <ac:chgData name="Vip Sitaraman" userId="b01f6d556a560638" providerId="LiveId" clId="{D1CCB6CC-3EFD-4211-8D47-D685A76C270C}" dt="2021-07-25T16:28:51.031" v="2297" actId="1076"/>
          <ac:grpSpMkLst>
            <pc:docMk/>
            <pc:sldMk cId="1587826651" sldId="1197"/>
            <ac:grpSpMk id="26" creationId="{23363AE0-C6DE-4118-9316-E37F812DB2CA}"/>
          </ac:grpSpMkLst>
        </pc:grpChg>
        <pc:graphicFrameChg chg="del">
          <ac:chgData name="Vip Sitaraman" userId="b01f6d556a560638" providerId="LiveId" clId="{D1CCB6CC-3EFD-4211-8D47-D685A76C270C}" dt="2021-07-25T16:25:44.662" v="2101" actId="478"/>
          <ac:graphicFrameMkLst>
            <pc:docMk/>
            <pc:sldMk cId="1587826651" sldId="1197"/>
            <ac:graphicFrameMk id="11" creationId="{433E41CF-3A83-46B1-8F94-909A9EC85413}"/>
          </ac:graphicFrameMkLst>
        </pc:graphicFrameChg>
        <pc:picChg chg="del">
          <ac:chgData name="Vip Sitaraman" userId="b01f6d556a560638" providerId="LiveId" clId="{D1CCB6CC-3EFD-4211-8D47-D685A76C270C}" dt="2021-07-25T16:25:44.662" v="2101" actId="478"/>
          <ac:picMkLst>
            <pc:docMk/>
            <pc:sldMk cId="1587826651" sldId="1197"/>
            <ac:picMk id="14" creationId="{00F60381-AAB4-4233-ABF9-73AFA55F1765}"/>
          </ac:picMkLst>
        </pc:picChg>
      </pc:sldChg>
      <pc:sldChg chg="del">
        <pc:chgData name="Vip Sitaraman" userId="b01f6d556a560638" providerId="LiveId" clId="{D1CCB6CC-3EFD-4211-8D47-D685A76C270C}" dt="2021-07-25T16:38:28.328" v="3166" actId="47"/>
        <pc:sldMkLst>
          <pc:docMk/>
          <pc:sldMk cId="655697406" sldId="1198"/>
        </pc:sldMkLst>
      </pc:sldChg>
      <pc:sldChg chg="addSp delSp modSp mod ord modClrScheme chgLayout">
        <pc:chgData name="Vip Sitaraman" userId="b01f6d556a560638" providerId="LiveId" clId="{D1CCB6CC-3EFD-4211-8D47-D685A76C270C}" dt="2021-07-25T18:19:01.445" v="4280" actId="207"/>
        <pc:sldMkLst>
          <pc:docMk/>
          <pc:sldMk cId="3135187140" sldId="1199"/>
        </pc:sldMkLst>
        <pc:spChg chg="del mod ord">
          <ac:chgData name="Vip Sitaraman" userId="b01f6d556a560638" providerId="LiveId" clId="{D1CCB6CC-3EFD-4211-8D47-D685A76C270C}" dt="2021-07-25T16:19:47.136" v="1929" actId="478"/>
          <ac:spMkLst>
            <pc:docMk/>
            <pc:sldMk cId="3135187140" sldId="1199"/>
            <ac:spMk id="2" creationId="{FA2B863F-64B8-40A8-A619-B54CD96EC9FE}"/>
          </ac:spMkLst>
        </pc:spChg>
        <pc:spChg chg="add mod ord">
          <ac:chgData name="Vip Sitaraman" userId="b01f6d556a560638" providerId="LiveId" clId="{D1CCB6CC-3EFD-4211-8D47-D685A76C270C}" dt="2021-07-25T18:19:01.445" v="4280" actId="207"/>
          <ac:spMkLst>
            <pc:docMk/>
            <pc:sldMk cId="3135187140" sldId="1199"/>
            <ac:spMk id="3" creationId="{D19AC502-3D1E-4FB8-83E7-91AF9B78D761}"/>
          </ac:spMkLst>
        </pc:spChg>
        <pc:spChg chg="del mod">
          <ac:chgData name="Vip Sitaraman" userId="b01f6d556a560638" providerId="LiveId" clId="{D1CCB6CC-3EFD-4211-8D47-D685A76C270C}" dt="2021-07-25T16:18:27.777" v="1881" actId="478"/>
          <ac:spMkLst>
            <pc:docMk/>
            <pc:sldMk cId="3135187140" sldId="1199"/>
            <ac:spMk id="4" creationId="{AC194A31-93AD-4C40-A828-3E7DDE7D1E26}"/>
          </ac:spMkLst>
        </pc:spChg>
        <pc:spChg chg="mod">
          <ac:chgData name="Vip Sitaraman" userId="b01f6d556a560638" providerId="LiveId" clId="{D1CCB6CC-3EFD-4211-8D47-D685A76C270C}" dt="2021-07-25T18:03:55.239" v="3337" actId="1076"/>
          <ac:spMkLst>
            <pc:docMk/>
            <pc:sldMk cId="3135187140" sldId="1199"/>
            <ac:spMk id="17" creationId="{D7B91146-996E-47F3-A82E-DEA8B5E2C137}"/>
          </ac:spMkLst>
        </pc:spChg>
        <pc:spChg chg="mod">
          <ac:chgData name="Vip Sitaraman" userId="b01f6d556a560638" providerId="LiveId" clId="{D1CCB6CC-3EFD-4211-8D47-D685A76C270C}" dt="2021-07-25T18:04:54.060" v="3418" actId="208"/>
          <ac:spMkLst>
            <pc:docMk/>
            <pc:sldMk cId="3135187140" sldId="1199"/>
            <ac:spMk id="18" creationId="{3ADCA6DD-F63E-492F-8DC0-14A2A2312E0A}"/>
          </ac:spMkLst>
        </pc:spChg>
        <pc:spChg chg="add mod">
          <ac:chgData name="Vip Sitaraman" userId="b01f6d556a560638" providerId="LiveId" clId="{D1CCB6CC-3EFD-4211-8D47-D685A76C270C}" dt="2021-07-25T16:20:11.905" v="1993" actId="1076"/>
          <ac:spMkLst>
            <pc:docMk/>
            <pc:sldMk cId="3135187140" sldId="1199"/>
            <ac:spMk id="23" creationId="{5881F5B4-D2B6-4BBC-B3D2-F6DAE1D90935}"/>
          </ac:spMkLst>
        </pc:spChg>
        <pc:spChg chg="mod">
          <ac:chgData name="Vip Sitaraman" userId="b01f6d556a560638" providerId="LiveId" clId="{D1CCB6CC-3EFD-4211-8D47-D685A76C270C}" dt="2021-07-25T18:02:56.605" v="3287" actId="20577"/>
          <ac:spMkLst>
            <pc:docMk/>
            <pc:sldMk cId="3135187140" sldId="1199"/>
            <ac:spMk id="36" creationId="{A87C1AA8-9CCB-419E-815F-1E622FD526BB}"/>
          </ac:spMkLst>
        </pc:spChg>
        <pc:spChg chg="mod">
          <ac:chgData name="Vip Sitaraman" userId="b01f6d556a560638" providerId="LiveId" clId="{D1CCB6CC-3EFD-4211-8D47-D685A76C270C}" dt="2021-07-25T18:05:10.019" v="3440" actId="20577"/>
          <ac:spMkLst>
            <pc:docMk/>
            <pc:sldMk cId="3135187140" sldId="1199"/>
            <ac:spMk id="37" creationId="{0EDB3FEE-CAD2-49E6-AA2F-C495C9A59B2A}"/>
          </ac:spMkLst>
        </pc:spChg>
        <pc:spChg chg="del mod">
          <ac:chgData name="Vip Sitaraman" userId="b01f6d556a560638" providerId="LiveId" clId="{D1CCB6CC-3EFD-4211-8D47-D685A76C270C}" dt="2021-07-25T18:04:31.860" v="3388" actId="478"/>
          <ac:spMkLst>
            <pc:docMk/>
            <pc:sldMk cId="3135187140" sldId="1199"/>
            <ac:spMk id="38" creationId="{CCCA592B-541D-4C54-8FE0-2D41088A35EF}"/>
          </ac:spMkLst>
        </pc:spChg>
        <pc:spChg chg="mod">
          <ac:chgData name="Vip Sitaraman" userId="b01f6d556a560638" providerId="LiveId" clId="{D1CCB6CC-3EFD-4211-8D47-D685A76C270C}" dt="2021-07-25T18:05:23.520" v="3482" actId="113"/>
          <ac:spMkLst>
            <pc:docMk/>
            <pc:sldMk cId="3135187140" sldId="1199"/>
            <ac:spMk id="39" creationId="{8ADCD211-0A3E-498E-AF89-06274CC12E74}"/>
          </ac:spMkLst>
        </pc:spChg>
        <pc:spChg chg="mod">
          <ac:chgData name="Vip Sitaraman" userId="b01f6d556a560638" providerId="LiveId" clId="{D1CCB6CC-3EFD-4211-8D47-D685A76C270C}" dt="2021-07-25T18:03:45.331" v="3329" actId="207"/>
          <ac:spMkLst>
            <pc:docMk/>
            <pc:sldMk cId="3135187140" sldId="1199"/>
            <ac:spMk id="41" creationId="{9AFB2C42-2549-4768-9AEF-2A5C8F153BB4}"/>
          </ac:spMkLst>
        </pc:spChg>
        <pc:spChg chg="mod">
          <ac:chgData name="Vip Sitaraman" userId="b01f6d556a560638" providerId="LiveId" clId="{D1CCB6CC-3EFD-4211-8D47-D685A76C270C}" dt="2021-07-25T18:03:50.580" v="3331" actId="21"/>
          <ac:spMkLst>
            <pc:docMk/>
            <pc:sldMk cId="3135187140" sldId="1199"/>
            <ac:spMk id="42" creationId="{FE85CF99-495C-4FE7-A48B-0E667F8BACDB}"/>
          </ac:spMkLst>
        </pc:spChg>
        <pc:spChg chg="mod">
          <ac:chgData name="Vip Sitaraman" userId="b01f6d556a560638" providerId="LiveId" clId="{D1CCB6CC-3EFD-4211-8D47-D685A76C270C}" dt="2021-07-25T18:04:47.119" v="3416" actId="113"/>
          <ac:spMkLst>
            <pc:docMk/>
            <pc:sldMk cId="3135187140" sldId="1199"/>
            <ac:spMk id="44" creationId="{FF8DFD28-29CE-480C-A554-22508BCAB4E0}"/>
          </ac:spMkLst>
        </pc:spChg>
        <pc:spChg chg="mod">
          <ac:chgData name="Vip Sitaraman" userId="b01f6d556a560638" providerId="LiveId" clId="{D1CCB6CC-3EFD-4211-8D47-D685A76C270C}" dt="2021-07-25T18:03:09.482" v="3306" actId="113"/>
          <ac:spMkLst>
            <pc:docMk/>
            <pc:sldMk cId="3135187140" sldId="1199"/>
            <ac:spMk id="45" creationId="{8E6C2E59-5AA5-41CA-B63F-136EAF0D77CD}"/>
          </ac:spMkLst>
        </pc:spChg>
        <pc:spChg chg="mod">
          <ac:chgData name="Vip Sitaraman" userId="b01f6d556a560638" providerId="LiveId" clId="{D1CCB6CC-3EFD-4211-8D47-D685A76C270C}" dt="2021-07-25T18:04:56.650" v="3419" actId="207"/>
          <ac:spMkLst>
            <pc:docMk/>
            <pc:sldMk cId="3135187140" sldId="1199"/>
            <ac:spMk id="48" creationId="{ECED19AE-B8C0-461E-9BDB-C65D9D52AA6E}"/>
          </ac:spMkLst>
        </pc:spChg>
        <pc:grpChg chg="mod">
          <ac:chgData name="Vip Sitaraman" userId="b01f6d556a560638" providerId="LiveId" clId="{D1CCB6CC-3EFD-4211-8D47-D685A76C270C}" dt="2021-07-25T18:04:35.152" v="3391" actId="14100"/>
          <ac:grpSpMkLst>
            <pc:docMk/>
            <pc:sldMk cId="3135187140" sldId="1199"/>
            <ac:grpSpMk id="19" creationId="{96C39E39-EDA8-451E-973F-D06125CC85E8}"/>
          </ac:grpSpMkLst>
        </pc:grpChg>
        <pc:picChg chg="del">
          <ac:chgData name="Vip Sitaraman" userId="b01f6d556a560638" providerId="LiveId" clId="{D1CCB6CC-3EFD-4211-8D47-D685A76C270C}" dt="2021-07-25T16:18:46.134" v="1912" actId="478"/>
          <ac:picMkLst>
            <pc:docMk/>
            <pc:sldMk cId="3135187140" sldId="1199"/>
            <ac:picMk id="46" creationId="{7D072711-C527-4634-846F-1911BEAC2A5C}"/>
          </ac:picMkLst>
        </pc:picChg>
        <pc:cxnChg chg="mod">
          <ac:chgData name="Vip Sitaraman" userId="b01f6d556a560638" providerId="LiveId" clId="{D1CCB6CC-3EFD-4211-8D47-D685A76C270C}" dt="2021-07-25T18:04:22.243" v="3385" actId="14100"/>
          <ac:cxnSpMkLst>
            <pc:docMk/>
            <pc:sldMk cId="3135187140" sldId="1199"/>
            <ac:cxnSpMk id="40" creationId="{5B6D83BA-F316-477C-B042-94C32AF3A6D4}"/>
          </ac:cxnSpMkLst>
        </pc:cxnChg>
        <pc:cxnChg chg="mod">
          <ac:chgData name="Vip Sitaraman" userId="b01f6d556a560638" providerId="LiveId" clId="{D1CCB6CC-3EFD-4211-8D47-D685A76C270C}" dt="2021-07-25T16:19:45.963" v="1928" actId="1076"/>
          <ac:cxnSpMkLst>
            <pc:docMk/>
            <pc:sldMk cId="3135187140" sldId="1199"/>
            <ac:cxnSpMk id="49" creationId="{C3876AC2-62D6-44FC-94FD-879700D1F1AE}"/>
          </ac:cxnSpMkLst>
        </pc:cxnChg>
      </pc:sldChg>
      <pc:sldChg chg="del">
        <pc:chgData name="Vip Sitaraman" userId="b01f6d556a560638" providerId="LiveId" clId="{D1CCB6CC-3EFD-4211-8D47-D685A76C270C}" dt="2021-07-25T16:38:26.101" v="3164" actId="47"/>
        <pc:sldMkLst>
          <pc:docMk/>
          <pc:sldMk cId="1017365725" sldId="1201"/>
        </pc:sldMkLst>
      </pc:sldChg>
      <pc:sldChg chg="del">
        <pc:chgData name="Vip Sitaraman" userId="b01f6d556a560638" providerId="LiveId" clId="{D1CCB6CC-3EFD-4211-8D47-D685A76C270C}" dt="2021-07-25T16:38:28.328" v="3166" actId="47"/>
        <pc:sldMkLst>
          <pc:docMk/>
          <pc:sldMk cId="3125011906" sldId="1202"/>
        </pc:sldMkLst>
      </pc:sldChg>
      <pc:sldChg chg="del">
        <pc:chgData name="Vip Sitaraman" userId="b01f6d556a560638" providerId="LiveId" clId="{D1CCB6CC-3EFD-4211-8D47-D685A76C270C}" dt="2021-07-25T16:38:26.101" v="3164" actId="47"/>
        <pc:sldMkLst>
          <pc:docMk/>
          <pc:sldMk cId="2832470135" sldId="1204"/>
        </pc:sldMkLst>
      </pc:sldChg>
      <pc:sldChg chg="del">
        <pc:chgData name="Vip Sitaraman" userId="b01f6d556a560638" providerId="LiveId" clId="{D1CCB6CC-3EFD-4211-8D47-D685A76C270C}" dt="2021-07-25T16:38:30.182" v="3168" actId="47"/>
        <pc:sldMkLst>
          <pc:docMk/>
          <pc:sldMk cId="2870048684" sldId="1205"/>
        </pc:sldMkLst>
      </pc:sldChg>
      <pc:sldChg chg="del">
        <pc:chgData name="Vip Sitaraman" userId="b01f6d556a560638" providerId="LiveId" clId="{D1CCB6CC-3EFD-4211-8D47-D685A76C270C}" dt="2021-07-25T16:38:19.732" v="3157" actId="47"/>
        <pc:sldMkLst>
          <pc:docMk/>
          <pc:sldMk cId="2144548108" sldId="1207"/>
        </pc:sldMkLst>
      </pc:sldChg>
      <pc:sldChg chg="del">
        <pc:chgData name="Vip Sitaraman" userId="b01f6d556a560638" providerId="LiveId" clId="{D1CCB6CC-3EFD-4211-8D47-D685A76C270C}" dt="2021-07-25T15:50:57.828" v="78" actId="47"/>
        <pc:sldMkLst>
          <pc:docMk/>
          <pc:sldMk cId="43017554" sldId="1208"/>
        </pc:sldMkLst>
      </pc:sldChg>
      <pc:sldChg chg="del">
        <pc:chgData name="Vip Sitaraman" userId="b01f6d556a560638" providerId="LiveId" clId="{D1CCB6CC-3EFD-4211-8D47-D685A76C270C}" dt="2021-07-25T16:38:27.337" v="3165" actId="47"/>
        <pc:sldMkLst>
          <pc:docMk/>
          <pc:sldMk cId="853979188" sldId="1209"/>
        </pc:sldMkLst>
      </pc:sldChg>
      <pc:sldChg chg="del">
        <pc:chgData name="Vip Sitaraman" userId="b01f6d556a560638" providerId="LiveId" clId="{D1CCB6CC-3EFD-4211-8D47-D685A76C270C}" dt="2021-07-25T16:38:26.101" v="3164" actId="47"/>
        <pc:sldMkLst>
          <pc:docMk/>
          <pc:sldMk cId="3235403733" sldId="1210"/>
        </pc:sldMkLst>
      </pc:sldChg>
      <pc:sldChg chg="addSp delSp modSp mod ord setBg">
        <pc:chgData name="Vip Sitaraman" userId="b01f6d556a560638" providerId="LiveId" clId="{D1CCB6CC-3EFD-4211-8D47-D685A76C270C}" dt="2021-07-25T16:39:58.847" v="3194" actId="207"/>
        <pc:sldMkLst>
          <pc:docMk/>
          <pc:sldMk cId="3668144687" sldId="1212"/>
        </pc:sldMkLst>
        <pc:spChg chg="mod">
          <ac:chgData name="Vip Sitaraman" userId="b01f6d556a560638" providerId="LiveId" clId="{D1CCB6CC-3EFD-4211-8D47-D685A76C270C}" dt="2021-07-25T16:39:58.847" v="3194" actId="207"/>
          <ac:spMkLst>
            <pc:docMk/>
            <pc:sldMk cId="3668144687" sldId="1212"/>
            <ac:spMk id="2" creationId="{ED0B6863-266C-41AE-BC40-9BAA53AB8C83}"/>
          </ac:spMkLst>
        </pc:spChg>
        <pc:spChg chg="mod">
          <ac:chgData name="Vip Sitaraman" userId="b01f6d556a560638" providerId="LiveId" clId="{D1CCB6CC-3EFD-4211-8D47-D685A76C270C}" dt="2021-07-25T16:39:33.262" v="3181" actId="207"/>
          <ac:spMkLst>
            <pc:docMk/>
            <pc:sldMk cId="3668144687" sldId="1212"/>
            <ac:spMk id="3" creationId="{1C1922E9-68F5-49F0-9BA2-E12243EF4A30}"/>
          </ac:spMkLst>
        </pc:spChg>
        <pc:spChg chg="add del">
          <ac:chgData name="Vip Sitaraman" userId="b01f6d556a560638" providerId="LiveId" clId="{D1CCB6CC-3EFD-4211-8D47-D685A76C270C}" dt="2021-07-25T15:49:44.399" v="6"/>
          <ac:spMkLst>
            <pc:docMk/>
            <pc:sldMk cId="3668144687" sldId="1212"/>
            <ac:spMk id="4" creationId="{8ED9AB2D-F2B7-44CD-ACD9-C32BDC424F07}"/>
          </ac:spMkLst>
        </pc:spChg>
        <pc:spChg chg="mod">
          <ac:chgData name="Vip Sitaraman" userId="b01f6d556a560638" providerId="LiveId" clId="{D1CCB6CC-3EFD-4211-8D47-D685A76C270C}" dt="2021-07-25T15:49:25.251" v="1" actId="16037"/>
          <ac:spMkLst>
            <pc:docMk/>
            <pc:sldMk cId="3668144687" sldId="1212"/>
            <ac:spMk id="6" creationId="{1DDC24C7-1973-49B1-906C-E1837833AC6F}"/>
          </ac:spMkLst>
        </pc:spChg>
        <pc:picChg chg="del mod">
          <ac:chgData name="Vip Sitaraman" userId="b01f6d556a560638" providerId="LiveId" clId="{D1CCB6CC-3EFD-4211-8D47-D685A76C270C}" dt="2021-07-25T15:49:38.982" v="4" actId="478"/>
          <ac:picMkLst>
            <pc:docMk/>
            <pc:sldMk cId="3668144687" sldId="1212"/>
            <ac:picMk id="5" creationId="{BA55C617-B378-41EC-9798-FB74C7C1D5EF}"/>
          </ac:picMkLst>
        </pc:picChg>
        <pc:picChg chg="add mod">
          <ac:chgData name="Vip Sitaraman" userId="b01f6d556a560638" providerId="LiveId" clId="{D1CCB6CC-3EFD-4211-8D47-D685A76C270C}" dt="2021-07-25T15:49:53.103" v="19" actId="14100"/>
          <ac:picMkLst>
            <pc:docMk/>
            <pc:sldMk cId="3668144687" sldId="1212"/>
            <ac:picMk id="7" creationId="{2CB6BF89-92D5-4D65-87C9-6C3802AA19BB}"/>
          </ac:picMkLst>
        </pc:picChg>
        <pc:picChg chg="mod">
          <ac:chgData name="Vip Sitaraman" userId="b01f6d556a560638" providerId="LiveId" clId="{D1CCB6CC-3EFD-4211-8D47-D685A76C270C}" dt="2021-07-25T16:39:23.882" v="3178" actId="1076"/>
          <ac:picMkLst>
            <pc:docMk/>
            <pc:sldMk cId="3668144687" sldId="1212"/>
            <ac:picMk id="1026" creationId="{35C2595E-19D6-4525-8F8C-05EA464149E5}"/>
          </ac:picMkLst>
        </pc:picChg>
      </pc:sldChg>
      <pc:sldChg chg="addSp delSp modSp mod ord">
        <pc:chgData name="Vip Sitaraman" userId="b01f6d556a560638" providerId="LiveId" clId="{D1CCB6CC-3EFD-4211-8D47-D685A76C270C}" dt="2021-07-25T18:19:06.315" v="4281" actId="207"/>
        <pc:sldMkLst>
          <pc:docMk/>
          <pc:sldMk cId="3308405213" sldId="1213"/>
        </pc:sldMkLst>
        <pc:spChg chg="mod">
          <ac:chgData name="Vip Sitaraman" userId="b01f6d556a560638" providerId="LiveId" clId="{D1CCB6CC-3EFD-4211-8D47-D685A76C270C}" dt="2021-07-25T18:19:06.315" v="4281" actId="207"/>
          <ac:spMkLst>
            <pc:docMk/>
            <pc:sldMk cId="3308405213" sldId="1213"/>
            <ac:spMk id="2" creationId="{CCC0EED8-0AA6-40ED-BEEF-A3F451A67217}"/>
          </ac:spMkLst>
        </pc:spChg>
        <pc:spChg chg="del">
          <ac:chgData name="Vip Sitaraman" userId="b01f6d556a560638" providerId="LiveId" clId="{D1CCB6CC-3EFD-4211-8D47-D685A76C270C}" dt="2021-07-25T16:13:08.142" v="1630" actId="478"/>
          <ac:spMkLst>
            <pc:docMk/>
            <pc:sldMk cId="3308405213" sldId="1213"/>
            <ac:spMk id="10" creationId="{4EC1BE0C-4594-4A31-9AAE-B2E1F9BAF76B}"/>
          </ac:spMkLst>
        </pc:spChg>
        <pc:spChg chg="mod">
          <ac:chgData name="Vip Sitaraman" userId="b01f6d556a560638" providerId="LiveId" clId="{D1CCB6CC-3EFD-4211-8D47-D685A76C270C}" dt="2021-07-25T16:19:07.108" v="1916" actId="207"/>
          <ac:spMkLst>
            <pc:docMk/>
            <pc:sldMk cId="3308405213" sldId="1213"/>
            <ac:spMk id="15" creationId="{A95C8B06-21D9-4FFF-8DBC-CF1A40F7C1F4}"/>
          </ac:spMkLst>
        </pc:spChg>
        <pc:spChg chg="mod">
          <ac:chgData name="Vip Sitaraman" userId="b01f6d556a560638" providerId="LiveId" clId="{D1CCB6CC-3EFD-4211-8D47-D685A76C270C}" dt="2021-07-25T16:19:07.561" v="1917" actId="207"/>
          <ac:spMkLst>
            <pc:docMk/>
            <pc:sldMk cId="3308405213" sldId="1213"/>
            <ac:spMk id="16" creationId="{819AC9B1-CD50-4CE3-A7A0-817918DDDF9A}"/>
          </ac:spMkLst>
        </pc:spChg>
        <pc:spChg chg="mod">
          <ac:chgData name="Vip Sitaraman" userId="b01f6d556a560638" providerId="LiveId" clId="{D1CCB6CC-3EFD-4211-8D47-D685A76C270C}" dt="2021-07-25T16:16:44.219" v="1865" actId="207"/>
          <ac:spMkLst>
            <pc:docMk/>
            <pc:sldMk cId="3308405213" sldId="1213"/>
            <ac:spMk id="17" creationId="{A7BD2BE6-7C26-4A8E-9624-7953C81044BD}"/>
          </ac:spMkLst>
        </pc:spChg>
        <pc:spChg chg="mod">
          <ac:chgData name="Vip Sitaraman" userId="b01f6d556a560638" providerId="LiveId" clId="{D1CCB6CC-3EFD-4211-8D47-D685A76C270C}" dt="2021-07-25T16:16:46.668" v="1866" actId="207"/>
          <ac:spMkLst>
            <pc:docMk/>
            <pc:sldMk cId="3308405213" sldId="1213"/>
            <ac:spMk id="19" creationId="{51A80326-EB91-4165-AF0E-E9EF205E8568}"/>
          </ac:spMkLst>
        </pc:spChg>
        <pc:spChg chg="mod">
          <ac:chgData name="Vip Sitaraman" userId="b01f6d556a560638" providerId="LiveId" clId="{D1CCB6CC-3EFD-4211-8D47-D685A76C270C}" dt="2021-07-25T16:14:31.222" v="1749" actId="207"/>
          <ac:spMkLst>
            <pc:docMk/>
            <pc:sldMk cId="3308405213" sldId="1213"/>
            <ac:spMk id="23" creationId="{19A095DD-1C67-46EB-B17A-E0DE334299C2}"/>
          </ac:spMkLst>
        </pc:spChg>
        <pc:spChg chg="del">
          <ac:chgData name="Vip Sitaraman" userId="b01f6d556a560638" providerId="LiveId" clId="{D1CCB6CC-3EFD-4211-8D47-D685A76C270C}" dt="2021-07-25T16:16:04.495" v="1850" actId="478"/>
          <ac:spMkLst>
            <pc:docMk/>
            <pc:sldMk cId="3308405213" sldId="1213"/>
            <ac:spMk id="24" creationId="{5396F435-0AB1-4626-9D97-8C4E79A61914}"/>
          </ac:spMkLst>
        </pc:spChg>
        <pc:spChg chg="del">
          <ac:chgData name="Vip Sitaraman" userId="b01f6d556a560638" providerId="LiveId" clId="{D1CCB6CC-3EFD-4211-8D47-D685A76C270C}" dt="2021-07-25T16:16:04.495" v="1850" actId="478"/>
          <ac:spMkLst>
            <pc:docMk/>
            <pc:sldMk cId="3308405213" sldId="1213"/>
            <ac:spMk id="28" creationId="{7A55A73A-B767-4DA7-8998-D6C5B782C912}"/>
          </ac:spMkLst>
        </pc:spChg>
        <pc:spChg chg="del">
          <ac:chgData name="Vip Sitaraman" userId="b01f6d556a560638" providerId="LiveId" clId="{D1CCB6CC-3EFD-4211-8D47-D685A76C270C}" dt="2021-07-25T16:13:08.142" v="1630" actId="478"/>
          <ac:spMkLst>
            <pc:docMk/>
            <pc:sldMk cId="3308405213" sldId="1213"/>
            <ac:spMk id="33" creationId="{9071BCD3-2F7D-4BC8-BB95-0ADFEE6629FC}"/>
          </ac:spMkLst>
        </pc:spChg>
        <pc:spChg chg="del">
          <ac:chgData name="Vip Sitaraman" userId="b01f6d556a560638" providerId="LiveId" clId="{D1CCB6CC-3EFD-4211-8D47-D685A76C270C}" dt="2021-07-25T16:13:08.142" v="1630" actId="478"/>
          <ac:spMkLst>
            <pc:docMk/>
            <pc:sldMk cId="3308405213" sldId="1213"/>
            <ac:spMk id="38" creationId="{C303443E-A796-4846-BC86-7FD32EDEA655}"/>
          </ac:spMkLst>
        </pc:spChg>
        <pc:spChg chg="add mod">
          <ac:chgData name="Vip Sitaraman" userId="b01f6d556a560638" providerId="LiveId" clId="{D1CCB6CC-3EFD-4211-8D47-D685A76C270C}" dt="2021-07-25T16:17:10.831" v="1874" actId="1076"/>
          <ac:spMkLst>
            <pc:docMk/>
            <pc:sldMk cId="3308405213" sldId="1213"/>
            <ac:spMk id="43" creationId="{9A610417-9C84-413F-AE1F-D43115A19569}"/>
          </ac:spMkLst>
        </pc:spChg>
        <pc:spChg chg="add mod">
          <ac:chgData name="Vip Sitaraman" userId="b01f6d556a560638" providerId="LiveId" clId="{D1CCB6CC-3EFD-4211-8D47-D685A76C270C}" dt="2021-07-25T16:17:17.017" v="1876" actId="1076"/>
          <ac:spMkLst>
            <pc:docMk/>
            <pc:sldMk cId="3308405213" sldId="1213"/>
            <ac:spMk id="44" creationId="{7103FFEC-8519-4484-8845-41AB4FED9DC9}"/>
          </ac:spMkLst>
        </pc:spChg>
        <pc:grpChg chg="mod">
          <ac:chgData name="Vip Sitaraman" userId="b01f6d556a560638" providerId="LiveId" clId="{D1CCB6CC-3EFD-4211-8D47-D685A76C270C}" dt="2021-07-25T16:14:42.825" v="1753" actId="1076"/>
          <ac:grpSpMkLst>
            <pc:docMk/>
            <pc:sldMk cId="3308405213" sldId="1213"/>
            <ac:grpSpMk id="5" creationId="{F48B094F-971B-4C66-BBF8-AF380B1A07F8}"/>
          </ac:grpSpMkLst>
        </pc:grpChg>
        <pc:grpChg chg="del">
          <ac:chgData name="Vip Sitaraman" userId="b01f6d556a560638" providerId="LiveId" clId="{D1CCB6CC-3EFD-4211-8D47-D685A76C270C}" dt="2021-07-25T16:13:08.142" v="1630" actId="478"/>
          <ac:grpSpMkLst>
            <pc:docMk/>
            <pc:sldMk cId="3308405213" sldId="1213"/>
            <ac:grpSpMk id="29" creationId="{D57FC078-3E27-4890-B285-F8720FC7BB10}"/>
          </ac:grpSpMkLst>
        </pc:grpChg>
        <pc:grpChg chg="del">
          <ac:chgData name="Vip Sitaraman" userId="b01f6d556a560638" providerId="LiveId" clId="{D1CCB6CC-3EFD-4211-8D47-D685A76C270C}" dt="2021-07-25T16:13:08.142" v="1630" actId="478"/>
          <ac:grpSpMkLst>
            <pc:docMk/>
            <pc:sldMk cId="3308405213" sldId="1213"/>
            <ac:grpSpMk id="34" creationId="{982156A4-3808-479A-A585-2A48D89BD058}"/>
          </ac:grpSpMkLst>
        </pc:grpChg>
        <pc:grpChg chg="del">
          <ac:chgData name="Vip Sitaraman" userId="b01f6d556a560638" providerId="LiveId" clId="{D1CCB6CC-3EFD-4211-8D47-D685A76C270C}" dt="2021-07-25T16:13:08.142" v="1630" actId="478"/>
          <ac:grpSpMkLst>
            <pc:docMk/>
            <pc:sldMk cId="3308405213" sldId="1213"/>
            <ac:grpSpMk id="39" creationId="{1DC91503-3004-45B1-9262-AE5EB4C6C1C1}"/>
          </ac:grpSpMkLst>
        </pc:grpChg>
        <pc:cxnChg chg="mod">
          <ac:chgData name="Vip Sitaraman" userId="b01f6d556a560638" providerId="LiveId" clId="{D1CCB6CC-3EFD-4211-8D47-D685A76C270C}" dt="2021-07-25T16:14:24.120" v="1747" actId="1076"/>
          <ac:cxnSpMkLst>
            <pc:docMk/>
            <pc:sldMk cId="3308405213" sldId="1213"/>
            <ac:cxnSpMk id="25" creationId="{2C13B0AE-D9DB-428A-9F16-50E6353E61CA}"/>
          </ac:cxnSpMkLst>
        </pc:cxnChg>
        <pc:cxnChg chg="mod">
          <ac:chgData name="Vip Sitaraman" userId="b01f6d556a560638" providerId="LiveId" clId="{D1CCB6CC-3EFD-4211-8D47-D685A76C270C}" dt="2021-07-25T16:17:13.079" v="1875" actId="14100"/>
          <ac:cxnSpMkLst>
            <pc:docMk/>
            <pc:sldMk cId="3308405213" sldId="1213"/>
            <ac:cxnSpMk id="26" creationId="{902C7D8D-BD69-451E-A32D-50A610926FAE}"/>
          </ac:cxnSpMkLst>
        </pc:cxnChg>
        <pc:cxnChg chg="mod">
          <ac:chgData name="Vip Sitaraman" userId="b01f6d556a560638" providerId="LiveId" clId="{D1CCB6CC-3EFD-4211-8D47-D685A76C270C}" dt="2021-07-25T16:17:08.484" v="1873" actId="14100"/>
          <ac:cxnSpMkLst>
            <pc:docMk/>
            <pc:sldMk cId="3308405213" sldId="1213"/>
            <ac:cxnSpMk id="27" creationId="{AC023C36-972C-464F-850C-5737FE88A261}"/>
          </ac:cxnSpMkLst>
        </pc:cxnChg>
      </pc:sldChg>
      <pc:sldChg chg="addSp delSp modSp mod ord">
        <pc:chgData name="Vip Sitaraman" userId="b01f6d556a560638" providerId="LiveId" clId="{D1CCB6CC-3EFD-4211-8D47-D685A76C270C}" dt="2021-07-25T18:18:51.091" v="4273" actId="207"/>
        <pc:sldMkLst>
          <pc:docMk/>
          <pc:sldMk cId="2436685074" sldId="1214"/>
        </pc:sldMkLst>
        <pc:spChg chg="mod">
          <ac:chgData name="Vip Sitaraman" userId="b01f6d556a560638" providerId="LiveId" clId="{D1CCB6CC-3EFD-4211-8D47-D685A76C270C}" dt="2021-07-25T18:18:51.091" v="4273" actId="207"/>
          <ac:spMkLst>
            <pc:docMk/>
            <pc:sldMk cId="2436685074" sldId="1214"/>
            <ac:spMk id="2" creationId="{38256BB6-DAF4-4A50-BA96-E8084F6A9A2A}"/>
          </ac:spMkLst>
        </pc:spChg>
        <pc:spChg chg="add mod">
          <ac:chgData name="Vip Sitaraman" userId="b01f6d556a560638" providerId="LiveId" clId="{D1CCB6CC-3EFD-4211-8D47-D685A76C270C}" dt="2021-07-25T16:38:08.941" v="3156" actId="1076"/>
          <ac:spMkLst>
            <pc:docMk/>
            <pc:sldMk cId="2436685074" sldId="1214"/>
            <ac:spMk id="4" creationId="{AAE3EE8E-7C89-4085-BA2E-2C88F199ECC4}"/>
          </ac:spMkLst>
        </pc:spChg>
        <pc:grpChg chg="mod">
          <ac:chgData name="Vip Sitaraman" userId="b01f6d556a560638" providerId="LiveId" clId="{D1CCB6CC-3EFD-4211-8D47-D685A76C270C}" dt="2021-07-25T16:38:08.941" v="3156" actId="1076"/>
          <ac:grpSpMkLst>
            <pc:docMk/>
            <pc:sldMk cId="2436685074" sldId="1214"/>
            <ac:grpSpMk id="10" creationId="{1973ED37-7EC6-47CC-8B09-6EECE4A2347B}"/>
          </ac:grpSpMkLst>
        </pc:grpChg>
        <pc:grpChg chg="mod">
          <ac:chgData name="Vip Sitaraman" userId="b01f6d556a560638" providerId="LiveId" clId="{D1CCB6CC-3EFD-4211-8D47-D685A76C270C}" dt="2021-07-25T16:38:08.941" v="3156" actId="1076"/>
          <ac:grpSpMkLst>
            <pc:docMk/>
            <pc:sldMk cId="2436685074" sldId="1214"/>
            <ac:grpSpMk id="13" creationId="{11413A14-ED7C-4A3D-A075-DE769BDE6272}"/>
          </ac:grpSpMkLst>
        </pc:grpChg>
        <pc:graphicFrameChg chg="add mod modGraphic">
          <ac:chgData name="Vip Sitaraman" userId="b01f6d556a560638" providerId="LiveId" clId="{D1CCB6CC-3EFD-4211-8D47-D685A76C270C}" dt="2021-07-25T16:38:08.941" v="3156" actId="1076"/>
          <ac:graphicFrameMkLst>
            <pc:docMk/>
            <pc:sldMk cId="2436685074" sldId="1214"/>
            <ac:graphicFrameMk id="3" creationId="{4FF90E14-C1F5-40E4-80EF-5719097EFA61}"/>
          </ac:graphicFrameMkLst>
        </pc:graphicFrameChg>
        <pc:graphicFrameChg chg="add del mod modGraphic">
          <ac:chgData name="Vip Sitaraman" userId="b01f6d556a560638" providerId="LiveId" clId="{D1CCB6CC-3EFD-4211-8D47-D685A76C270C}" dt="2021-07-25T16:38:08.941" v="3156" actId="1076"/>
          <ac:graphicFrameMkLst>
            <pc:docMk/>
            <pc:sldMk cId="2436685074" sldId="1214"/>
            <ac:graphicFrameMk id="25" creationId="{91846515-137E-4F0E-A80B-8846803F1211}"/>
          </ac:graphicFrameMkLst>
        </pc:graphicFrameChg>
        <pc:picChg chg="mod">
          <ac:chgData name="Vip Sitaraman" userId="b01f6d556a560638" providerId="LiveId" clId="{D1CCB6CC-3EFD-4211-8D47-D685A76C270C}" dt="2021-07-25T16:38:08.941" v="3156" actId="1076"/>
          <ac:picMkLst>
            <pc:docMk/>
            <pc:sldMk cId="2436685074" sldId="1214"/>
            <ac:picMk id="22" creationId="{48C4EA9A-711E-4F17-B76E-C24DED954528}"/>
          </ac:picMkLst>
        </pc:picChg>
        <pc:picChg chg="mod">
          <ac:chgData name="Vip Sitaraman" userId="b01f6d556a560638" providerId="LiveId" clId="{D1CCB6CC-3EFD-4211-8D47-D685A76C270C}" dt="2021-07-25T16:38:08.941" v="3156" actId="1076"/>
          <ac:picMkLst>
            <pc:docMk/>
            <pc:sldMk cId="2436685074" sldId="1214"/>
            <ac:picMk id="23" creationId="{794B18F3-2711-4E15-A127-8F76B88836CE}"/>
          </ac:picMkLst>
        </pc:picChg>
        <pc:picChg chg="del">
          <ac:chgData name="Vip Sitaraman" userId="b01f6d556a560638" providerId="LiveId" clId="{D1CCB6CC-3EFD-4211-8D47-D685A76C270C}" dt="2021-07-25T16:37:05.106" v="3042" actId="478"/>
          <ac:picMkLst>
            <pc:docMk/>
            <pc:sldMk cId="2436685074" sldId="1214"/>
            <ac:picMk id="24" creationId="{F04FB879-5E14-4705-B95C-F81FB0B96AD1}"/>
          </ac:picMkLst>
        </pc:picChg>
        <pc:picChg chg="del">
          <ac:chgData name="Vip Sitaraman" userId="b01f6d556a560638" providerId="LiveId" clId="{D1CCB6CC-3EFD-4211-8D47-D685A76C270C}" dt="2021-07-25T16:35:52.227" v="2939" actId="478"/>
          <ac:picMkLst>
            <pc:docMk/>
            <pc:sldMk cId="2436685074" sldId="1214"/>
            <ac:picMk id="26" creationId="{6583467B-7AD9-40C6-9685-DE558856B77B}"/>
          </ac:picMkLst>
        </pc:picChg>
      </pc:sldChg>
      <pc:sldChg chg="addSp delSp modSp mod ord">
        <pc:chgData name="Vip Sitaraman" userId="b01f6d556a560638" providerId="LiveId" clId="{D1CCB6CC-3EFD-4211-8D47-D685A76C270C}" dt="2021-07-25T18:11:43.744" v="4157" actId="1076"/>
        <pc:sldMkLst>
          <pc:docMk/>
          <pc:sldMk cId="1085105071" sldId="1215"/>
        </pc:sldMkLst>
        <pc:spChg chg="del">
          <ac:chgData name="Vip Sitaraman" userId="b01f6d556a560638" providerId="LiveId" clId="{D1CCB6CC-3EFD-4211-8D47-D685A76C270C}" dt="2021-07-25T16:33:39.671" v="2831" actId="478"/>
          <ac:spMkLst>
            <pc:docMk/>
            <pc:sldMk cId="1085105071" sldId="1215"/>
            <ac:spMk id="3" creationId="{16452AB0-1E0C-43B5-8C3B-EF0847ACAEA3}"/>
          </ac:spMkLst>
        </pc:spChg>
        <pc:spChg chg="del mod">
          <ac:chgData name="Vip Sitaraman" userId="b01f6d556a560638" providerId="LiveId" clId="{D1CCB6CC-3EFD-4211-8D47-D685A76C270C}" dt="2021-07-25T16:34:00.255" v="2868" actId="21"/>
          <ac:spMkLst>
            <pc:docMk/>
            <pc:sldMk cId="1085105071" sldId="1215"/>
            <ac:spMk id="20" creationId="{9D271431-B1CB-45C4-AF4F-34EBBFF94DC0}"/>
          </ac:spMkLst>
        </pc:spChg>
        <pc:spChg chg="del">
          <ac:chgData name="Vip Sitaraman" userId="b01f6d556a560638" providerId="LiveId" clId="{D1CCB6CC-3EFD-4211-8D47-D685A76C270C}" dt="2021-07-25T16:33:58.792" v="2867" actId="478"/>
          <ac:spMkLst>
            <pc:docMk/>
            <pc:sldMk cId="1085105071" sldId="1215"/>
            <ac:spMk id="21" creationId="{691DEAEF-A604-4954-8EEA-0A91B35BFA1D}"/>
          </ac:spMkLst>
        </pc:spChg>
        <pc:spChg chg="del">
          <ac:chgData name="Vip Sitaraman" userId="b01f6d556a560638" providerId="LiveId" clId="{D1CCB6CC-3EFD-4211-8D47-D685A76C270C}" dt="2021-07-25T16:33:58.792" v="2867" actId="478"/>
          <ac:spMkLst>
            <pc:docMk/>
            <pc:sldMk cId="1085105071" sldId="1215"/>
            <ac:spMk id="22" creationId="{6241BC07-C7ED-427C-8DE7-28B46AFF8271}"/>
          </ac:spMkLst>
        </pc:spChg>
        <pc:spChg chg="del">
          <ac:chgData name="Vip Sitaraman" userId="b01f6d556a560638" providerId="LiveId" clId="{D1CCB6CC-3EFD-4211-8D47-D685A76C270C}" dt="2021-07-25T16:33:58.792" v="2867" actId="478"/>
          <ac:spMkLst>
            <pc:docMk/>
            <pc:sldMk cId="1085105071" sldId="1215"/>
            <ac:spMk id="23" creationId="{F74C8F21-B52C-45D6-A448-E9746BAC9788}"/>
          </ac:spMkLst>
        </pc:spChg>
        <pc:spChg chg="add mod">
          <ac:chgData name="Vip Sitaraman" userId="b01f6d556a560638" providerId="LiveId" clId="{D1CCB6CC-3EFD-4211-8D47-D685A76C270C}" dt="2021-07-25T16:35:32.283" v="2934" actId="207"/>
          <ac:spMkLst>
            <pc:docMk/>
            <pc:sldMk cId="1085105071" sldId="1215"/>
            <ac:spMk id="30" creationId="{3E5E6160-A656-4695-BAB0-F66B227B75E9}"/>
          </ac:spMkLst>
        </pc:spChg>
        <pc:spChg chg="add mod">
          <ac:chgData name="Vip Sitaraman" userId="b01f6d556a560638" providerId="LiveId" clId="{D1CCB6CC-3EFD-4211-8D47-D685A76C270C}" dt="2021-07-25T16:35:13.210" v="2905" actId="207"/>
          <ac:spMkLst>
            <pc:docMk/>
            <pc:sldMk cId="1085105071" sldId="1215"/>
            <ac:spMk id="37" creationId="{EAAEBBC4-AAEC-45FC-903D-3627D1FA48DC}"/>
          </ac:spMkLst>
        </pc:spChg>
        <pc:spChg chg="add mod">
          <ac:chgData name="Vip Sitaraman" userId="b01f6d556a560638" providerId="LiveId" clId="{D1CCB6CC-3EFD-4211-8D47-D685A76C270C}" dt="2021-07-25T16:35:20.153" v="2920" actId="20577"/>
          <ac:spMkLst>
            <pc:docMk/>
            <pc:sldMk cId="1085105071" sldId="1215"/>
            <ac:spMk id="52" creationId="{2ABFD54C-B104-4AA3-81F2-EB8E58E5FC26}"/>
          </ac:spMkLst>
        </pc:spChg>
        <pc:spChg chg="add mod">
          <ac:chgData name="Vip Sitaraman" userId="b01f6d556a560638" providerId="LiveId" clId="{D1CCB6CC-3EFD-4211-8D47-D685A76C270C}" dt="2021-07-25T16:35:33.502" v="2935" actId="113"/>
          <ac:spMkLst>
            <pc:docMk/>
            <pc:sldMk cId="1085105071" sldId="1215"/>
            <ac:spMk id="53" creationId="{6A190C2A-A2C1-41F2-8F19-A990394EC8F7}"/>
          </ac:spMkLst>
        </pc:spChg>
        <pc:grpChg chg="mod">
          <ac:chgData name="Vip Sitaraman" userId="b01f6d556a560638" providerId="LiveId" clId="{D1CCB6CC-3EFD-4211-8D47-D685A76C270C}" dt="2021-07-25T16:34:24.436" v="2878" actId="1036"/>
          <ac:grpSpMkLst>
            <pc:docMk/>
            <pc:sldMk cId="1085105071" sldId="1215"/>
            <ac:grpSpMk id="4" creationId="{D23E1147-FE68-4B69-8D1D-81C72AB717F3}"/>
          </ac:grpSpMkLst>
        </pc:grpChg>
        <pc:picChg chg="add mod">
          <ac:chgData name="Vip Sitaraman" userId="b01f6d556a560638" providerId="LiveId" clId="{D1CCB6CC-3EFD-4211-8D47-D685A76C270C}" dt="2021-07-25T18:11:41.385" v="4155" actId="1076"/>
          <ac:picMkLst>
            <pc:docMk/>
            <pc:sldMk cId="1085105071" sldId="1215"/>
            <ac:picMk id="20" creationId="{188006A7-FEF1-4C13-B660-7D0F7B45ACA5}"/>
          </ac:picMkLst>
        </pc:picChg>
        <pc:picChg chg="add mod">
          <ac:chgData name="Vip Sitaraman" userId="b01f6d556a560638" providerId="LiveId" clId="{D1CCB6CC-3EFD-4211-8D47-D685A76C270C}" dt="2021-07-25T18:11:40.727" v="4154" actId="1076"/>
          <ac:picMkLst>
            <pc:docMk/>
            <pc:sldMk cId="1085105071" sldId="1215"/>
            <ac:picMk id="21" creationId="{4236B218-32F2-49AE-AD18-DD0368EA590D}"/>
          </ac:picMkLst>
        </pc:picChg>
        <pc:picChg chg="add mod">
          <ac:chgData name="Vip Sitaraman" userId="b01f6d556a560638" providerId="LiveId" clId="{D1CCB6CC-3EFD-4211-8D47-D685A76C270C}" dt="2021-07-25T18:11:39.303" v="4153" actId="1076"/>
          <ac:picMkLst>
            <pc:docMk/>
            <pc:sldMk cId="1085105071" sldId="1215"/>
            <ac:picMk id="22" creationId="{F5ED5751-510B-40CA-A8D8-F745AB40480C}"/>
          </ac:picMkLst>
        </pc:picChg>
        <pc:picChg chg="add mod">
          <ac:chgData name="Vip Sitaraman" userId="b01f6d556a560638" providerId="LiveId" clId="{D1CCB6CC-3EFD-4211-8D47-D685A76C270C}" dt="2021-07-25T18:11:43.744" v="4157" actId="1076"/>
          <ac:picMkLst>
            <pc:docMk/>
            <pc:sldMk cId="1085105071" sldId="1215"/>
            <ac:picMk id="23" creationId="{5F7C659B-B8B4-4AD1-9525-F9647B0F944D}"/>
          </ac:picMkLst>
        </pc:picChg>
        <pc:picChg chg="add mod">
          <ac:chgData name="Vip Sitaraman" userId="b01f6d556a560638" providerId="LiveId" clId="{D1CCB6CC-3EFD-4211-8D47-D685A76C270C}" dt="2021-07-25T16:34:56.940" v="2890" actId="1076"/>
          <ac:picMkLst>
            <pc:docMk/>
            <pc:sldMk cId="1085105071" sldId="1215"/>
            <ac:picMk id="28" creationId="{9FB49A8C-46D2-4728-8D5D-B1A7966FDB71}"/>
          </ac:picMkLst>
        </pc:picChg>
        <pc:picChg chg="add mod">
          <ac:chgData name="Vip Sitaraman" userId="b01f6d556a560638" providerId="LiveId" clId="{D1CCB6CC-3EFD-4211-8D47-D685A76C270C}" dt="2021-07-25T16:34:57.626" v="2891" actId="1076"/>
          <ac:picMkLst>
            <pc:docMk/>
            <pc:sldMk cId="1085105071" sldId="1215"/>
            <ac:picMk id="29" creationId="{83F2880E-4479-48F9-BD1A-A10A76DE2ED7}"/>
          </ac:picMkLst>
        </pc:picChg>
        <pc:picChg chg="del">
          <ac:chgData name="Vip Sitaraman" userId="b01f6d556a560638" providerId="LiveId" clId="{D1CCB6CC-3EFD-4211-8D47-D685A76C270C}" dt="2021-07-25T16:34:51.447" v="2887" actId="478"/>
          <ac:picMkLst>
            <pc:docMk/>
            <pc:sldMk cId="1085105071" sldId="1215"/>
            <ac:picMk id="38" creationId="{26822589-CBCC-4E5A-84DD-0BFEEFD177A6}"/>
          </ac:picMkLst>
        </pc:picChg>
        <pc:picChg chg="del">
          <ac:chgData name="Vip Sitaraman" userId="b01f6d556a560638" providerId="LiveId" clId="{D1CCB6CC-3EFD-4211-8D47-D685A76C270C}" dt="2021-07-25T16:34:51.447" v="2887" actId="478"/>
          <ac:picMkLst>
            <pc:docMk/>
            <pc:sldMk cId="1085105071" sldId="1215"/>
            <ac:picMk id="39" creationId="{36D72022-0D23-4C73-873E-45DBEDA4DE55}"/>
          </ac:picMkLst>
        </pc:picChg>
        <pc:picChg chg="del">
          <ac:chgData name="Vip Sitaraman" userId="b01f6d556a560638" providerId="LiveId" clId="{D1CCB6CC-3EFD-4211-8D47-D685A76C270C}" dt="2021-07-25T16:34:51.447" v="2887" actId="478"/>
          <ac:picMkLst>
            <pc:docMk/>
            <pc:sldMk cId="1085105071" sldId="1215"/>
            <ac:picMk id="40" creationId="{C72CA846-59DF-45BA-A92A-28DFBE0A85CF}"/>
          </ac:picMkLst>
        </pc:picChg>
        <pc:picChg chg="del">
          <ac:chgData name="Vip Sitaraman" userId="b01f6d556a560638" providerId="LiveId" clId="{D1CCB6CC-3EFD-4211-8D47-D685A76C270C}" dt="2021-07-25T16:34:51.447" v="2887" actId="478"/>
          <ac:picMkLst>
            <pc:docMk/>
            <pc:sldMk cId="1085105071" sldId="1215"/>
            <ac:picMk id="41" creationId="{35470D81-C61D-4215-841D-4AFE99FECC71}"/>
          </ac:picMkLst>
        </pc:picChg>
        <pc:picChg chg="del">
          <ac:chgData name="Vip Sitaraman" userId="b01f6d556a560638" providerId="LiveId" clId="{D1CCB6CC-3EFD-4211-8D47-D685A76C270C}" dt="2021-07-25T16:33:39.671" v="2831" actId="478"/>
          <ac:picMkLst>
            <pc:docMk/>
            <pc:sldMk cId="1085105071" sldId="1215"/>
            <ac:picMk id="42" creationId="{2895FD0A-2B20-4F4C-8573-EA3B2297A8AC}"/>
          </ac:picMkLst>
        </pc:picChg>
        <pc:picChg chg="del">
          <ac:chgData name="Vip Sitaraman" userId="b01f6d556a560638" providerId="LiveId" clId="{D1CCB6CC-3EFD-4211-8D47-D685A76C270C}" dt="2021-07-25T16:33:39.671" v="2831" actId="478"/>
          <ac:picMkLst>
            <pc:docMk/>
            <pc:sldMk cId="1085105071" sldId="1215"/>
            <ac:picMk id="43" creationId="{5E2DFD4A-F4F1-46EC-8195-E214A34DAEDD}"/>
          </ac:picMkLst>
        </pc:picChg>
        <pc:picChg chg="del">
          <ac:chgData name="Vip Sitaraman" userId="b01f6d556a560638" providerId="LiveId" clId="{D1CCB6CC-3EFD-4211-8D47-D685A76C270C}" dt="2021-07-25T16:33:39.671" v="2831" actId="478"/>
          <ac:picMkLst>
            <pc:docMk/>
            <pc:sldMk cId="1085105071" sldId="1215"/>
            <ac:picMk id="44" creationId="{5EA21D62-B2F0-438A-BDC6-A259251B8F9A}"/>
          </ac:picMkLst>
        </pc:picChg>
        <pc:picChg chg="del">
          <ac:chgData name="Vip Sitaraman" userId="b01f6d556a560638" providerId="LiveId" clId="{D1CCB6CC-3EFD-4211-8D47-D685A76C270C}" dt="2021-07-25T16:33:39.671" v="2831" actId="478"/>
          <ac:picMkLst>
            <pc:docMk/>
            <pc:sldMk cId="1085105071" sldId="1215"/>
            <ac:picMk id="45" creationId="{7D1E936D-4F2A-494D-8599-8856E4A5D821}"/>
          </ac:picMkLst>
        </pc:picChg>
        <pc:picChg chg="del">
          <ac:chgData name="Vip Sitaraman" userId="b01f6d556a560638" providerId="LiveId" clId="{D1CCB6CC-3EFD-4211-8D47-D685A76C270C}" dt="2021-07-25T16:33:39.671" v="2831" actId="478"/>
          <ac:picMkLst>
            <pc:docMk/>
            <pc:sldMk cId="1085105071" sldId="1215"/>
            <ac:picMk id="46" creationId="{11F94384-686B-4E66-917C-0D831D653979}"/>
          </ac:picMkLst>
        </pc:picChg>
        <pc:picChg chg="del">
          <ac:chgData name="Vip Sitaraman" userId="b01f6d556a560638" providerId="LiveId" clId="{D1CCB6CC-3EFD-4211-8D47-D685A76C270C}" dt="2021-07-25T18:11:18.452" v="4132" actId="478"/>
          <ac:picMkLst>
            <pc:docMk/>
            <pc:sldMk cId="1085105071" sldId="1215"/>
            <ac:picMk id="51" creationId="{D037D7E2-E0E8-4894-9273-797401445E58}"/>
          </ac:picMkLst>
        </pc:picChg>
        <pc:picChg chg="add mod">
          <ac:chgData name="Vip Sitaraman" userId="b01f6d556a560638" providerId="LiveId" clId="{D1CCB6CC-3EFD-4211-8D47-D685A76C270C}" dt="2021-07-25T18:11:35.927" v="4151" actId="1076"/>
          <ac:picMkLst>
            <pc:docMk/>
            <pc:sldMk cId="1085105071" sldId="1215"/>
            <ac:picMk id="2050" creationId="{72A1873D-A350-4FEB-8D9F-82986576A7F1}"/>
          </ac:picMkLst>
        </pc:picChg>
        <pc:cxnChg chg="del mod">
          <ac:chgData name="Vip Sitaraman" userId="b01f6d556a560638" providerId="LiveId" clId="{D1CCB6CC-3EFD-4211-8D47-D685A76C270C}" dt="2021-07-25T16:34:26.632" v="2879" actId="478"/>
          <ac:cxnSpMkLst>
            <pc:docMk/>
            <pc:sldMk cId="1085105071" sldId="1215"/>
            <ac:cxnSpMk id="15" creationId="{3B588840-E2B8-4BFB-8E91-BD502F2BD73F}"/>
          </ac:cxnSpMkLst>
        </pc:cxnChg>
        <pc:cxnChg chg="mod">
          <ac:chgData name="Vip Sitaraman" userId="b01f6d556a560638" providerId="LiveId" clId="{D1CCB6CC-3EFD-4211-8D47-D685A76C270C}" dt="2021-07-25T16:34:34.195" v="2881" actId="692"/>
          <ac:cxnSpMkLst>
            <pc:docMk/>
            <pc:sldMk cId="1085105071" sldId="1215"/>
            <ac:cxnSpMk id="16" creationId="{B8016ACA-47B4-4474-852C-EC03CDB93E7D}"/>
          </ac:cxnSpMkLst>
        </pc:cxnChg>
        <pc:cxnChg chg="del mod">
          <ac:chgData name="Vip Sitaraman" userId="b01f6d556a560638" providerId="LiveId" clId="{D1CCB6CC-3EFD-4211-8D47-D685A76C270C}" dt="2021-07-25T16:34:36.112" v="2882" actId="478"/>
          <ac:cxnSpMkLst>
            <pc:docMk/>
            <pc:sldMk cId="1085105071" sldId="1215"/>
            <ac:cxnSpMk id="17" creationId="{6D300994-8166-4E90-A342-8DB0987E5EC8}"/>
          </ac:cxnSpMkLst>
        </pc:cxnChg>
        <pc:cxnChg chg="mod">
          <ac:chgData name="Vip Sitaraman" userId="b01f6d556a560638" providerId="LiveId" clId="{D1CCB6CC-3EFD-4211-8D47-D685A76C270C}" dt="2021-07-25T16:34:42.697" v="2884" actId="14100"/>
          <ac:cxnSpMkLst>
            <pc:docMk/>
            <pc:sldMk cId="1085105071" sldId="1215"/>
            <ac:cxnSpMk id="19" creationId="{89D771E6-030C-4248-97D2-383AC0087EE4}"/>
          </ac:cxnSpMkLst>
        </pc:cxnChg>
      </pc:sldChg>
      <pc:sldChg chg="modSp del mod">
        <pc:chgData name="Vip Sitaraman" userId="b01f6d556a560638" providerId="LiveId" clId="{D1CCB6CC-3EFD-4211-8D47-D685A76C270C}" dt="2021-07-25T16:38:19.732" v="3157" actId="47"/>
        <pc:sldMkLst>
          <pc:docMk/>
          <pc:sldMk cId="3667381170" sldId="1217"/>
        </pc:sldMkLst>
        <pc:grpChg chg="mod">
          <ac:chgData name="Vip Sitaraman" userId="b01f6d556a560638" providerId="LiveId" clId="{D1CCB6CC-3EFD-4211-8D47-D685A76C270C}" dt="2021-07-25T16:12:44.264" v="1626" actId="1076"/>
          <ac:grpSpMkLst>
            <pc:docMk/>
            <pc:sldMk cId="3667381170" sldId="1217"/>
            <ac:grpSpMk id="18" creationId="{3D9F1589-E354-474F-9037-875B4379976E}"/>
          </ac:grpSpMkLst>
        </pc:grpChg>
      </pc:sldChg>
      <pc:sldChg chg="del">
        <pc:chgData name="Vip Sitaraman" userId="b01f6d556a560638" providerId="LiveId" clId="{D1CCB6CC-3EFD-4211-8D47-D685A76C270C}" dt="2021-07-25T15:50:57.240" v="76" actId="47"/>
        <pc:sldMkLst>
          <pc:docMk/>
          <pc:sldMk cId="287195676" sldId="1219"/>
        </pc:sldMkLst>
      </pc:sldChg>
      <pc:sldChg chg="del">
        <pc:chgData name="Vip Sitaraman" userId="b01f6d556a560638" providerId="LiveId" clId="{D1CCB6CC-3EFD-4211-8D47-D685A76C270C}" dt="2021-07-25T16:38:24.978" v="3163" actId="47"/>
        <pc:sldMkLst>
          <pc:docMk/>
          <pc:sldMk cId="2306995616" sldId="1220"/>
        </pc:sldMkLst>
      </pc:sldChg>
      <pc:sldChg chg="del">
        <pc:chgData name="Vip Sitaraman" userId="b01f6d556a560638" providerId="LiveId" clId="{D1CCB6CC-3EFD-4211-8D47-D685A76C270C}" dt="2021-07-25T16:38:28.328" v="3166" actId="47"/>
        <pc:sldMkLst>
          <pc:docMk/>
          <pc:sldMk cId="3490927922" sldId="1221"/>
        </pc:sldMkLst>
      </pc:sldChg>
      <pc:sldChg chg="del">
        <pc:chgData name="Vip Sitaraman" userId="b01f6d556a560638" providerId="LiveId" clId="{D1CCB6CC-3EFD-4211-8D47-D685A76C270C}" dt="2021-07-25T16:38:24.978" v="3163" actId="47"/>
        <pc:sldMkLst>
          <pc:docMk/>
          <pc:sldMk cId="1255281837" sldId="1368"/>
        </pc:sldMkLst>
      </pc:sldChg>
      <pc:sldChg chg="del">
        <pc:chgData name="Vip Sitaraman" userId="b01f6d556a560638" providerId="LiveId" clId="{D1CCB6CC-3EFD-4211-8D47-D685A76C270C}" dt="2021-07-25T16:38:24.978" v="3163" actId="47"/>
        <pc:sldMkLst>
          <pc:docMk/>
          <pc:sldMk cId="3700846650" sldId="1418"/>
        </pc:sldMkLst>
      </pc:sldChg>
      <pc:sldChg chg="addSp delSp modSp add mod modClrScheme chgLayout">
        <pc:chgData name="Vip Sitaraman" userId="b01f6d556a560638" providerId="LiveId" clId="{D1CCB6CC-3EFD-4211-8D47-D685A76C270C}" dt="2021-07-25T18:18:24.469" v="4262" actId="207"/>
        <pc:sldMkLst>
          <pc:docMk/>
          <pc:sldMk cId="2798515802" sldId="2468"/>
        </pc:sldMkLst>
        <pc:spChg chg="add mod ord">
          <ac:chgData name="Vip Sitaraman" userId="b01f6d556a560638" providerId="LiveId" clId="{D1CCB6CC-3EFD-4211-8D47-D685A76C270C}" dt="2021-07-25T18:18:24.469" v="4262" actId="207"/>
          <ac:spMkLst>
            <pc:docMk/>
            <pc:sldMk cId="2798515802" sldId="2468"/>
            <ac:spMk id="3" creationId="{D3F202AA-5AF0-48A0-AA32-7892E766BFDE}"/>
          </ac:spMkLst>
        </pc:spChg>
        <pc:spChg chg="add mod">
          <ac:chgData name="Vip Sitaraman" userId="b01f6d556a560638" providerId="LiveId" clId="{D1CCB6CC-3EFD-4211-8D47-D685A76C270C}" dt="2021-07-25T18:02:33.513" v="3264" actId="1076"/>
          <ac:spMkLst>
            <pc:docMk/>
            <pc:sldMk cId="2798515802" sldId="2468"/>
            <ac:spMk id="6" creationId="{5F410E0F-4EE3-4650-B2A8-E9A41931B6FE}"/>
          </ac:spMkLst>
        </pc:spChg>
        <pc:spChg chg="add mod">
          <ac:chgData name="Vip Sitaraman" userId="b01f6d556a560638" providerId="LiveId" clId="{D1CCB6CC-3EFD-4211-8D47-D685A76C270C}" dt="2021-07-25T18:02:42.273" v="3270" actId="1076"/>
          <ac:spMkLst>
            <pc:docMk/>
            <pc:sldMk cId="2798515802" sldId="2468"/>
            <ac:spMk id="24" creationId="{8259BE24-E87E-4038-8734-62E598D4DD9C}"/>
          </ac:spMkLst>
        </pc:spChg>
        <pc:spChg chg="del">
          <ac:chgData name="Vip Sitaraman" userId="b01f6d556a560638" providerId="LiveId" clId="{D1CCB6CC-3EFD-4211-8D47-D685A76C270C}" dt="2021-07-25T16:20:46.984" v="1995" actId="478"/>
          <ac:spMkLst>
            <pc:docMk/>
            <pc:sldMk cId="2798515802" sldId="2468"/>
            <ac:spMk id="1846" creationId="{00000000-0000-0000-0000-000000000000}"/>
          </ac:spMkLst>
        </pc:spChg>
        <pc:spChg chg="mod">
          <ac:chgData name="Vip Sitaraman" userId="b01f6d556a560638" providerId="LiveId" clId="{D1CCB6CC-3EFD-4211-8D47-D685A76C270C}" dt="2021-07-25T16:30:13.894" v="2365" actId="21"/>
          <ac:spMkLst>
            <pc:docMk/>
            <pc:sldMk cId="2798515802" sldId="2468"/>
            <ac:spMk id="1847" creationId="{00000000-0000-0000-0000-000000000000}"/>
          </ac:spMkLst>
        </pc:spChg>
        <pc:spChg chg="mod topLvl">
          <ac:chgData name="Vip Sitaraman" userId="b01f6d556a560638" providerId="LiveId" clId="{D1CCB6CC-3EFD-4211-8D47-D685A76C270C}" dt="2021-07-25T18:01:40.594" v="3207" actId="1076"/>
          <ac:spMkLst>
            <pc:docMk/>
            <pc:sldMk cId="2798515802" sldId="2468"/>
            <ac:spMk id="1848" creationId="{00000000-0000-0000-0000-000000000000}"/>
          </ac:spMkLst>
        </pc:spChg>
        <pc:spChg chg="mod topLvl">
          <ac:chgData name="Vip Sitaraman" userId="b01f6d556a560638" providerId="LiveId" clId="{D1CCB6CC-3EFD-4211-8D47-D685A76C270C}" dt="2021-07-25T18:01:52.940" v="3229" actId="14100"/>
          <ac:spMkLst>
            <pc:docMk/>
            <pc:sldMk cId="2798515802" sldId="2468"/>
            <ac:spMk id="1849" creationId="{00000000-0000-0000-0000-000000000000}"/>
          </ac:spMkLst>
        </pc:spChg>
        <pc:spChg chg="mod topLvl">
          <ac:chgData name="Vip Sitaraman" userId="b01f6d556a560638" providerId="LiveId" clId="{D1CCB6CC-3EFD-4211-8D47-D685A76C270C}" dt="2021-07-25T18:01:35.040" v="3206" actId="165"/>
          <ac:spMkLst>
            <pc:docMk/>
            <pc:sldMk cId="2798515802" sldId="2468"/>
            <ac:spMk id="1854" creationId="{00000000-0000-0000-0000-000000000000}"/>
          </ac:spMkLst>
        </pc:spChg>
        <pc:spChg chg="mod topLvl">
          <ac:chgData name="Vip Sitaraman" userId="b01f6d556a560638" providerId="LiveId" clId="{D1CCB6CC-3EFD-4211-8D47-D685A76C270C}" dt="2021-07-25T18:01:56.156" v="3244" actId="20577"/>
          <ac:spMkLst>
            <pc:docMk/>
            <pc:sldMk cId="2798515802" sldId="2468"/>
            <ac:spMk id="1855" creationId="{00000000-0000-0000-0000-000000000000}"/>
          </ac:spMkLst>
        </pc:spChg>
        <pc:spChg chg="mod topLvl">
          <ac:chgData name="Vip Sitaraman" userId="b01f6d556a560638" providerId="LiveId" clId="{D1CCB6CC-3EFD-4211-8D47-D685A76C270C}" dt="2021-07-25T18:01:43.935" v="3210" actId="1076"/>
          <ac:spMkLst>
            <pc:docMk/>
            <pc:sldMk cId="2798515802" sldId="2468"/>
            <ac:spMk id="1856" creationId="{00000000-0000-0000-0000-000000000000}"/>
          </ac:spMkLst>
        </pc:spChg>
        <pc:spChg chg="mod topLvl">
          <ac:chgData name="Vip Sitaraman" userId="b01f6d556a560638" providerId="LiveId" clId="{D1CCB6CC-3EFD-4211-8D47-D685A76C270C}" dt="2021-07-25T18:02:02.953" v="3254" actId="207"/>
          <ac:spMkLst>
            <pc:docMk/>
            <pc:sldMk cId="2798515802" sldId="2468"/>
            <ac:spMk id="1857" creationId="{00000000-0000-0000-0000-000000000000}"/>
          </ac:spMkLst>
        </pc:spChg>
        <pc:spChg chg="del">
          <ac:chgData name="Vip Sitaraman" userId="b01f6d556a560638" providerId="LiveId" clId="{D1CCB6CC-3EFD-4211-8D47-D685A76C270C}" dt="2021-07-25T18:01:31.851" v="3204" actId="478"/>
          <ac:spMkLst>
            <pc:docMk/>
            <pc:sldMk cId="2798515802" sldId="2468"/>
            <ac:spMk id="1866" creationId="{00000000-0000-0000-0000-000000000000}"/>
          </ac:spMkLst>
        </pc:spChg>
        <pc:spChg chg="del">
          <ac:chgData name="Vip Sitaraman" userId="b01f6d556a560638" providerId="LiveId" clId="{D1CCB6CC-3EFD-4211-8D47-D685A76C270C}" dt="2021-07-25T18:01:31.851" v="3204" actId="478"/>
          <ac:spMkLst>
            <pc:docMk/>
            <pc:sldMk cId="2798515802" sldId="2468"/>
            <ac:spMk id="1867" creationId="{00000000-0000-0000-0000-000000000000}"/>
          </ac:spMkLst>
        </pc:spChg>
        <pc:grpChg chg="del mod">
          <ac:chgData name="Vip Sitaraman" userId="b01f6d556a560638" providerId="LiveId" clId="{D1CCB6CC-3EFD-4211-8D47-D685A76C270C}" dt="2021-07-25T18:01:35.040" v="3206" actId="165"/>
          <ac:grpSpMkLst>
            <pc:docMk/>
            <pc:sldMk cId="2798515802" sldId="2468"/>
            <ac:grpSpMk id="2" creationId="{4CB46A0D-6606-4182-98F8-9996342FD193}"/>
          </ac:grpSpMkLst>
        </pc:grpChg>
        <pc:picChg chg="ord">
          <ac:chgData name="Vip Sitaraman" userId="b01f6d556a560638" providerId="LiveId" clId="{D1CCB6CC-3EFD-4211-8D47-D685A76C270C}" dt="2021-07-25T18:00:48.160" v="3199" actId="167"/>
          <ac:picMkLst>
            <pc:docMk/>
            <pc:sldMk cId="2798515802" sldId="2468"/>
            <ac:picMk id="21" creationId="{CACD7C3B-23EC-4D8E-B2C5-68D2923961AD}"/>
          </ac:picMkLst>
        </pc:picChg>
        <pc:picChg chg="mod ord">
          <ac:chgData name="Vip Sitaraman" userId="b01f6d556a560638" providerId="LiveId" clId="{D1CCB6CC-3EFD-4211-8D47-D685A76C270C}" dt="2021-07-25T18:01:20.327" v="3203" actId="167"/>
          <ac:picMkLst>
            <pc:docMk/>
            <pc:sldMk cId="2798515802" sldId="2468"/>
            <ac:picMk id="25" creationId="{9BCDF458-E5CA-42BA-A09C-5F4059510D94}"/>
          </ac:picMkLst>
        </pc:picChg>
        <pc:picChg chg="mod ord">
          <ac:chgData name="Vip Sitaraman" userId="b01f6d556a560638" providerId="LiveId" clId="{D1CCB6CC-3EFD-4211-8D47-D685A76C270C}" dt="2021-07-25T18:01:20.327" v="3203" actId="167"/>
          <ac:picMkLst>
            <pc:docMk/>
            <pc:sldMk cId="2798515802" sldId="2468"/>
            <ac:picMk id="28" creationId="{29FF5502-C13A-4ABF-92A3-2D59F94A4D52}"/>
          </ac:picMkLst>
        </pc:picChg>
        <pc:picChg chg="ord">
          <ac:chgData name="Vip Sitaraman" userId="b01f6d556a560638" providerId="LiveId" clId="{D1CCB6CC-3EFD-4211-8D47-D685A76C270C}" dt="2021-07-25T18:00:48.160" v="3199" actId="167"/>
          <ac:picMkLst>
            <pc:docMk/>
            <pc:sldMk cId="2798515802" sldId="2468"/>
            <ac:picMk id="29" creationId="{D596CED9-3AAB-4E5B-A040-099F017930EB}"/>
          </ac:picMkLst>
        </pc:picChg>
        <pc:picChg chg="mod ord">
          <ac:chgData name="Vip Sitaraman" userId="b01f6d556a560638" providerId="LiveId" clId="{D1CCB6CC-3EFD-4211-8D47-D685A76C270C}" dt="2021-07-25T18:01:20.327" v="3203" actId="167"/>
          <ac:picMkLst>
            <pc:docMk/>
            <pc:sldMk cId="2798515802" sldId="2468"/>
            <ac:picMk id="32" creationId="{9E1FBA2D-2BF1-4156-B757-1A509DE49504}"/>
          </ac:picMkLst>
        </pc:picChg>
        <pc:picChg chg="ord">
          <ac:chgData name="Vip Sitaraman" userId="b01f6d556a560638" providerId="LiveId" clId="{D1CCB6CC-3EFD-4211-8D47-D685A76C270C}" dt="2021-07-25T18:00:48.160" v="3199" actId="167"/>
          <ac:picMkLst>
            <pc:docMk/>
            <pc:sldMk cId="2798515802" sldId="2468"/>
            <ac:picMk id="33" creationId="{34268883-A726-4815-9FCD-F14D3294A422}"/>
          </ac:picMkLst>
        </pc:picChg>
        <pc:picChg chg="add del">
          <ac:chgData name="Vip Sitaraman" userId="b01f6d556a560638" providerId="LiveId" clId="{D1CCB6CC-3EFD-4211-8D47-D685A76C270C}" dt="2021-07-25T18:02:35.077" v="3266"/>
          <ac:picMkLst>
            <pc:docMk/>
            <pc:sldMk cId="2798515802" sldId="2468"/>
            <ac:picMk id="1026" creationId="{01CD39B3-31B6-40F3-A58B-32757227175A}"/>
          </ac:picMkLst>
        </pc:picChg>
      </pc:sldChg>
      <pc:sldChg chg="del">
        <pc:chgData name="Vip Sitaraman" userId="b01f6d556a560638" providerId="LiveId" clId="{D1CCB6CC-3EFD-4211-8D47-D685A76C270C}" dt="2021-07-25T16:38:29.266" v="3167" actId="47"/>
        <pc:sldMkLst>
          <pc:docMk/>
          <pc:sldMk cId="0" sldId="2496"/>
        </pc:sldMkLst>
      </pc:sldChg>
      <pc:sldChg chg="del">
        <pc:chgData name="Vip Sitaraman" userId="b01f6d556a560638" providerId="LiveId" clId="{D1CCB6CC-3EFD-4211-8D47-D685A76C270C}" dt="2021-07-25T16:38:20.864" v="3158" actId="47"/>
        <pc:sldMkLst>
          <pc:docMk/>
          <pc:sldMk cId="2085023570" sldId="2497"/>
        </pc:sldMkLst>
      </pc:sldChg>
      <pc:sldChg chg="del">
        <pc:chgData name="Vip Sitaraman" userId="b01f6d556a560638" providerId="LiveId" clId="{D1CCB6CC-3EFD-4211-8D47-D685A76C270C}" dt="2021-07-25T16:38:23.393" v="3162" actId="47"/>
        <pc:sldMkLst>
          <pc:docMk/>
          <pc:sldMk cId="4256789441" sldId="2498"/>
        </pc:sldMkLst>
      </pc:sldChg>
      <pc:sldChg chg="del">
        <pc:chgData name="Vip Sitaraman" userId="b01f6d556a560638" providerId="LiveId" clId="{D1CCB6CC-3EFD-4211-8D47-D685A76C270C}" dt="2021-07-25T16:38:24.978" v="3163" actId="47"/>
        <pc:sldMkLst>
          <pc:docMk/>
          <pc:sldMk cId="202918099" sldId="2499"/>
        </pc:sldMkLst>
      </pc:sldChg>
      <pc:sldChg chg="addSp delSp modSp add mod setBg">
        <pc:chgData name="Vip Sitaraman" userId="b01f6d556a560638" providerId="LiveId" clId="{D1CCB6CC-3EFD-4211-8D47-D685A76C270C}" dt="2021-07-25T16:30:03.776" v="2364" actId="1367"/>
        <pc:sldMkLst>
          <pc:docMk/>
          <pc:sldMk cId="3976862277" sldId="2501"/>
        </pc:sldMkLst>
        <pc:spChg chg="mod">
          <ac:chgData name="Vip Sitaraman" userId="b01f6d556a560638" providerId="LiveId" clId="{D1CCB6CC-3EFD-4211-8D47-D685A76C270C}" dt="2021-07-25T16:03:59.674" v="1022" actId="207"/>
          <ac:spMkLst>
            <pc:docMk/>
            <pc:sldMk cId="3976862277" sldId="2501"/>
            <ac:spMk id="2" creationId="{06E12F8E-0D01-4F5A-8839-43DEDC5E980A}"/>
          </ac:spMkLst>
        </pc:spChg>
        <pc:spChg chg="mod">
          <ac:chgData name="Vip Sitaraman" userId="b01f6d556a560638" providerId="LiveId" clId="{D1CCB6CC-3EFD-4211-8D47-D685A76C270C}" dt="2021-07-25T16:11:05.255" v="1462" actId="1035"/>
          <ac:spMkLst>
            <pc:docMk/>
            <pc:sldMk cId="3976862277" sldId="2501"/>
            <ac:spMk id="7" creationId="{07BEA5A4-2AE6-472D-A19B-5353D8BB1AA8}"/>
          </ac:spMkLst>
        </pc:spChg>
        <pc:spChg chg="mod">
          <ac:chgData name="Vip Sitaraman" userId="b01f6d556a560638" providerId="LiveId" clId="{D1CCB6CC-3EFD-4211-8D47-D685A76C270C}" dt="2021-07-25T16:11:05.255" v="1462" actId="1035"/>
          <ac:spMkLst>
            <pc:docMk/>
            <pc:sldMk cId="3976862277" sldId="2501"/>
            <ac:spMk id="8" creationId="{3072CC2B-1DB8-4277-9804-14FF8882ABAC}"/>
          </ac:spMkLst>
        </pc:spChg>
        <pc:spChg chg="mod">
          <ac:chgData name="Vip Sitaraman" userId="b01f6d556a560638" providerId="LiveId" clId="{D1CCB6CC-3EFD-4211-8D47-D685A76C270C}" dt="2021-07-25T16:11:05.255" v="1462" actId="1035"/>
          <ac:spMkLst>
            <pc:docMk/>
            <pc:sldMk cId="3976862277" sldId="2501"/>
            <ac:spMk id="9" creationId="{B13C0492-7E2E-4959-835E-B4EB7F94D6E5}"/>
          </ac:spMkLst>
        </pc:spChg>
        <pc:spChg chg="mod">
          <ac:chgData name="Vip Sitaraman" userId="b01f6d556a560638" providerId="LiveId" clId="{D1CCB6CC-3EFD-4211-8D47-D685A76C270C}" dt="2021-07-25T16:10:51.642" v="1449" actId="122"/>
          <ac:spMkLst>
            <pc:docMk/>
            <pc:sldMk cId="3976862277" sldId="2501"/>
            <ac:spMk id="11" creationId="{3D17DD7D-896E-4F8A-9188-9EC807A78C2B}"/>
          </ac:spMkLst>
        </pc:spChg>
        <pc:spChg chg="mod">
          <ac:chgData name="Vip Sitaraman" userId="b01f6d556a560638" providerId="LiveId" clId="{D1CCB6CC-3EFD-4211-8D47-D685A76C270C}" dt="2021-07-25T16:10:51.458" v="1448" actId="14100"/>
          <ac:spMkLst>
            <pc:docMk/>
            <pc:sldMk cId="3976862277" sldId="2501"/>
            <ac:spMk id="12" creationId="{49ACB97B-699D-46AF-86C0-CA959F9F6F0F}"/>
          </ac:spMkLst>
        </pc:spChg>
        <pc:spChg chg="mod">
          <ac:chgData name="Vip Sitaraman" userId="b01f6d556a560638" providerId="LiveId" clId="{D1CCB6CC-3EFD-4211-8D47-D685A76C270C}" dt="2021-07-25T16:00:16.850" v="823" actId="1076"/>
          <ac:spMkLst>
            <pc:docMk/>
            <pc:sldMk cId="3976862277" sldId="2501"/>
            <ac:spMk id="13" creationId="{47FB3B61-9531-49C6-A385-78B231C86A9A}"/>
          </ac:spMkLst>
        </pc:spChg>
        <pc:spChg chg="mod">
          <ac:chgData name="Vip Sitaraman" userId="b01f6d556a560638" providerId="LiveId" clId="{D1CCB6CC-3EFD-4211-8D47-D685A76C270C}" dt="2021-07-25T16:10:15.745" v="1428" actId="14100"/>
          <ac:spMkLst>
            <pc:docMk/>
            <pc:sldMk cId="3976862277" sldId="2501"/>
            <ac:spMk id="14" creationId="{44464B47-1F1A-4DE7-B4DE-8C5283B01532}"/>
          </ac:spMkLst>
        </pc:spChg>
        <pc:spChg chg="mod">
          <ac:chgData name="Vip Sitaraman" userId="b01f6d556a560638" providerId="LiveId" clId="{D1CCB6CC-3EFD-4211-8D47-D685A76C270C}" dt="2021-07-25T16:10:52.153" v="1452" actId="122"/>
          <ac:spMkLst>
            <pc:docMk/>
            <pc:sldMk cId="3976862277" sldId="2501"/>
            <ac:spMk id="15" creationId="{1766440C-D72C-4785-8A90-DBA8CE2D5DD3}"/>
          </ac:spMkLst>
        </pc:spChg>
        <pc:spChg chg="mod">
          <ac:chgData name="Vip Sitaraman" userId="b01f6d556a560638" providerId="LiveId" clId="{D1CCB6CC-3EFD-4211-8D47-D685A76C270C}" dt="2021-07-25T16:10:52.379" v="1453" actId="14100"/>
          <ac:spMkLst>
            <pc:docMk/>
            <pc:sldMk cId="3976862277" sldId="2501"/>
            <ac:spMk id="16" creationId="{A3429C91-5EF4-4A50-9018-8226C00ECF89}"/>
          </ac:spMkLst>
        </pc:spChg>
        <pc:spChg chg="add mod">
          <ac:chgData name="Vip Sitaraman" userId="b01f6d556a560638" providerId="LiveId" clId="{D1CCB6CC-3EFD-4211-8D47-D685A76C270C}" dt="2021-07-25T16:02:39.478" v="945" actId="1076"/>
          <ac:spMkLst>
            <pc:docMk/>
            <pc:sldMk cId="3976862277" sldId="2501"/>
            <ac:spMk id="23" creationId="{53058DFD-B95B-4FA4-869A-9257E54B6ED6}"/>
          </ac:spMkLst>
        </pc:spChg>
        <pc:grpChg chg="mod">
          <ac:chgData name="Vip Sitaraman" userId="b01f6d556a560638" providerId="LiveId" clId="{D1CCB6CC-3EFD-4211-8D47-D685A76C270C}" dt="2021-07-25T16:10:57.275" v="1455" actId="1076"/>
          <ac:grpSpMkLst>
            <pc:docMk/>
            <pc:sldMk cId="3976862277" sldId="2501"/>
            <ac:grpSpMk id="6" creationId="{0BB9DA8B-FDCD-4025-86AE-B94CC045ACB7}"/>
          </ac:grpSpMkLst>
        </pc:grpChg>
        <pc:picChg chg="add del mod">
          <ac:chgData name="Vip Sitaraman" userId="b01f6d556a560638" providerId="LiveId" clId="{D1CCB6CC-3EFD-4211-8D47-D685A76C270C}" dt="2021-07-25T16:01:30.774" v="827" actId="29295"/>
          <ac:picMkLst>
            <pc:docMk/>
            <pc:sldMk cId="3976862277" sldId="2501"/>
            <ac:picMk id="4" creationId="{C2A5D970-71F7-487E-89E0-EAD2AF0D59EF}"/>
          </ac:picMkLst>
        </pc:picChg>
        <pc:picChg chg="add del mod">
          <ac:chgData name="Vip Sitaraman" userId="b01f6d556a560638" providerId="LiveId" clId="{D1CCB6CC-3EFD-4211-8D47-D685A76C270C}" dt="2021-07-25T15:59:49.314" v="809" actId="478"/>
          <ac:picMkLst>
            <pc:docMk/>
            <pc:sldMk cId="3976862277" sldId="2501"/>
            <ac:picMk id="5" creationId="{03F58AF0-B3C0-4331-92D5-AD0AA43459ED}"/>
          </ac:picMkLst>
        </pc:picChg>
        <pc:picChg chg="mod">
          <ac:chgData name="Vip Sitaraman" userId="b01f6d556a560638" providerId="LiveId" clId="{D1CCB6CC-3EFD-4211-8D47-D685A76C270C}" dt="2021-07-25T16:00:16.850" v="823" actId="1076"/>
          <ac:picMkLst>
            <pc:docMk/>
            <pc:sldMk cId="3976862277" sldId="2501"/>
            <ac:picMk id="17" creationId="{5639AEC5-CAA2-4CE8-9240-AD97843BFDBA}"/>
          </ac:picMkLst>
        </pc:picChg>
        <pc:picChg chg="mod">
          <ac:chgData name="Vip Sitaraman" userId="b01f6d556a560638" providerId="LiveId" clId="{D1CCB6CC-3EFD-4211-8D47-D685A76C270C}" dt="2021-07-25T16:10:51.801" v="1450" actId="1076"/>
          <ac:picMkLst>
            <pc:docMk/>
            <pc:sldMk cId="3976862277" sldId="2501"/>
            <ac:picMk id="18" creationId="{D3B1490B-FEFE-4FDA-81BF-2374EA768BE5}"/>
          </ac:picMkLst>
        </pc:picChg>
        <pc:picChg chg="mod">
          <ac:chgData name="Vip Sitaraman" userId="b01f6d556a560638" providerId="LiveId" clId="{D1CCB6CC-3EFD-4211-8D47-D685A76C270C}" dt="2021-07-25T16:00:16.850" v="823" actId="1076"/>
          <ac:picMkLst>
            <pc:docMk/>
            <pc:sldMk cId="3976862277" sldId="2501"/>
            <ac:picMk id="19" creationId="{A53C0DD6-87AC-436F-AAF3-40534CCB8657}"/>
          </ac:picMkLst>
        </pc:picChg>
        <pc:picChg chg="add del mod">
          <ac:chgData name="Vip Sitaraman" userId="b01f6d556a560638" providerId="LiveId" clId="{D1CCB6CC-3EFD-4211-8D47-D685A76C270C}" dt="2021-07-25T15:59:58.948" v="815" actId="21"/>
          <ac:picMkLst>
            <pc:docMk/>
            <pc:sldMk cId="3976862277" sldId="2501"/>
            <ac:picMk id="20" creationId="{C07AD212-8DBF-4EA2-A855-C8A9EE90EE1E}"/>
          </ac:picMkLst>
        </pc:picChg>
        <pc:picChg chg="add del mod">
          <ac:chgData name="Vip Sitaraman" userId="b01f6d556a560638" providerId="LiveId" clId="{D1CCB6CC-3EFD-4211-8D47-D685A76C270C}" dt="2021-07-25T15:59:52.253" v="811" actId="21"/>
          <ac:picMkLst>
            <pc:docMk/>
            <pc:sldMk cId="3976862277" sldId="2501"/>
            <ac:picMk id="22" creationId="{256DCE59-131B-4AED-BCF6-7365BFD23A32}"/>
          </ac:picMkLst>
        </pc:picChg>
        <pc:picChg chg="add mod">
          <ac:chgData name="Vip Sitaraman" userId="b01f6d556a560638" providerId="LiveId" clId="{D1CCB6CC-3EFD-4211-8D47-D685A76C270C}" dt="2021-07-25T16:30:03.776" v="2364" actId="1367"/>
          <ac:picMkLst>
            <pc:docMk/>
            <pc:sldMk cId="3976862277" sldId="2501"/>
            <ac:picMk id="24" creationId="{67779572-80D3-47BD-B14D-423641904232}"/>
          </ac:picMkLst>
        </pc:picChg>
      </pc:sldChg>
      <pc:sldChg chg="del">
        <pc:chgData name="Vip Sitaraman" userId="b01f6d556a560638" providerId="LiveId" clId="{D1CCB6CC-3EFD-4211-8D47-D685A76C270C}" dt="2021-07-25T16:38:24.978" v="3163" actId="47"/>
        <pc:sldMkLst>
          <pc:docMk/>
          <pc:sldMk cId="2620148890" sldId="2504"/>
        </pc:sldMkLst>
      </pc:sldChg>
      <pc:sldChg chg="del">
        <pc:chgData name="Vip Sitaraman" userId="b01f6d556a560638" providerId="LiveId" clId="{D1CCB6CC-3EFD-4211-8D47-D685A76C270C}" dt="2021-07-25T16:38:24.978" v="3163" actId="47"/>
        <pc:sldMkLst>
          <pc:docMk/>
          <pc:sldMk cId="3977410683" sldId="2516"/>
        </pc:sldMkLst>
      </pc:sldChg>
      <pc:sldChg chg="addSp delSp modSp add del mod ord">
        <pc:chgData name="Vip Sitaraman" userId="b01f6d556a560638" providerId="LiveId" clId="{D1CCB6CC-3EFD-4211-8D47-D685A76C270C}" dt="2021-07-25T18:16:54.394" v="4258"/>
        <pc:sldMkLst>
          <pc:docMk/>
          <pc:sldMk cId="1217580358" sldId="2517"/>
        </pc:sldMkLst>
        <pc:spChg chg="mod">
          <ac:chgData name="Vip Sitaraman" userId="b01f6d556a560638" providerId="LiveId" clId="{D1CCB6CC-3EFD-4211-8D47-D685A76C270C}" dt="2021-07-25T16:41:12.624" v="3195" actId="207"/>
          <ac:spMkLst>
            <pc:docMk/>
            <pc:sldMk cId="1217580358" sldId="2517"/>
            <ac:spMk id="10" creationId="{50A43204-8A2C-465C-9508-D2927AE8B287}"/>
          </ac:spMkLst>
        </pc:spChg>
        <pc:spChg chg="mod">
          <ac:chgData name="Vip Sitaraman" userId="b01f6d556a560638" providerId="LiveId" clId="{D1CCB6CC-3EFD-4211-8D47-D685A76C270C}" dt="2021-07-25T16:12:30.498" v="1623" actId="20577"/>
          <ac:spMkLst>
            <pc:docMk/>
            <pc:sldMk cId="1217580358" sldId="2517"/>
            <ac:spMk id="11" creationId="{5EFB5DEC-356A-4DD7-9F55-22CBE47CB3FE}"/>
          </ac:spMkLst>
        </pc:spChg>
        <pc:grpChg chg="add mod">
          <ac:chgData name="Vip Sitaraman" userId="b01f6d556a560638" providerId="LiveId" clId="{D1CCB6CC-3EFD-4211-8D47-D685A76C270C}" dt="2021-07-25T16:12:48.648" v="1628" actId="1076"/>
          <ac:grpSpMkLst>
            <pc:docMk/>
            <pc:sldMk cId="1217580358" sldId="2517"/>
            <ac:grpSpMk id="14" creationId="{12E83CEB-4A52-4107-ADFB-6356841C8311}"/>
          </ac:grpSpMkLst>
        </pc:grpChg>
        <pc:picChg chg="del">
          <ac:chgData name="Vip Sitaraman" userId="b01f6d556a560638" providerId="LiveId" clId="{D1CCB6CC-3EFD-4211-8D47-D685A76C270C}" dt="2021-07-25T16:12:50.933" v="1629" actId="478"/>
          <ac:picMkLst>
            <pc:docMk/>
            <pc:sldMk cId="1217580358" sldId="2517"/>
            <ac:picMk id="6" creationId="{C8F05662-6F61-4362-B265-3C0953685C81}"/>
          </ac:picMkLst>
        </pc:picChg>
        <pc:picChg chg="add mod">
          <ac:chgData name="Vip Sitaraman" userId="b01f6d556a560638" providerId="LiveId" clId="{D1CCB6CC-3EFD-4211-8D47-D685A76C270C}" dt="2021-07-25T16:12:19.223" v="1605" actId="1036"/>
          <ac:picMkLst>
            <pc:docMk/>
            <pc:sldMk cId="1217580358" sldId="2517"/>
            <ac:picMk id="9" creationId="{75EE8869-C340-4F57-A7A5-A3C88CA11D5B}"/>
          </ac:picMkLst>
        </pc:picChg>
        <pc:picChg chg="add mod">
          <ac:chgData name="Vip Sitaraman" userId="b01f6d556a560638" providerId="LiveId" clId="{D1CCB6CC-3EFD-4211-8D47-D685A76C270C}" dt="2021-07-25T16:12:19.223" v="1605" actId="1036"/>
          <ac:picMkLst>
            <pc:docMk/>
            <pc:sldMk cId="1217580358" sldId="2517"/>
            <ac:picMk id="12" creationId="{492F4343-6657-4CD1-BA30-39D2594ACF8E}"/>
          </ac:picMkLst>
        </pc:picChg>
        <pc:picChg chg="add mod">
          <ac:chgData name="Vip Sitaraman" userId="b01f6d556a560638" providerId="LiveId" clId="{D1CCB6CC-3EFD-4211-8D47-D685A76C270C}" dt="2021-07-25T16:12:19.223" v="1605" actId="1036"/>
          <ac:picMkLst>
            <pc:docMk/>
            <pc:sldMk cId="1217580358" sldId="2517"/>
            <ac:picMk id="13" creationId="{F2E9EF4A-E22F-4C63-8CDD-F34D1E42B1BC}"/>
          </ac:picMkLst>
        </pc:picChg>
        <pc:picChg chg="del">
          <ac:chgData name="Vip Sitaraman" userId="b01f6d556a560638" providerId="LiveId" clId="{D1CCB6CC-3EFD-4211-8D47-D685A76C270C}" dt="2021-07-25T16:12:33.735" v="1624" actId="478"/>
          <ac:picMkLst>
            <pc:docMk/>
            <pc:sldMk cId="1217580358" sldId="2517"/>
            <ac:picMk id="15" creationId="{443E0F66-8624-49E5-8728-2E3D963CD9E4}"/>
          </ac:picMkLst>
        </pc:picChg>
        <pc:picChg chg="mod ord modCrop">
          <ac:chgData name="Vip Sitaraman" userId="b01f6d556a560638" providerId="LiveId" clId="{D1CCB6CC-3EFD-4211-8D47-D685A76C270C}" dt="2021-07-25T18:16:45.070" v="4254" actId="732"/>
          <ac:picMkLst>
            <pc:docMk/>
            <pc:sldMk cId="1217580358" sldId="2517"/>
            <ac:picMk id="16" creationId="{5EEE9034-627A-4FBA-946A-D18CB7CFB359}"/>
          </ac:picMkLst>
        </pc:picChg>
        <pc:picChg chg="mod ord">
          <ac:chgData name="Vip Sitaraman" userId="b01f6d556a560638" providerId="LiveId" clId="{D1CCB6CC-3EFD-4211-8D47-D685A76C270C}" dt="2021-07-25T18:16:33.869" v="4222" actId="1076"/>
          <ac:picMkLst>
            <pc:docMk/>
            <pc:sldMk cId="1217580358" sldId="2517"/>
            <ac:picMk id="17" creationId="{1FAFF021-CE92-4F10-9911-1ABD8A7C5184}"/>
          </ac:picMkLst>
        </pc:picChg>
      </pc:sldChg>
      <pc:sldChg chg="addSp delSp modSp mod ord">
        <pc:chgData name="Vip Sitaraman" userId="b01f6d556a560638" providerId="LiveId" clId="{D1CCB6CC-3EFD-4211-8D47-D685A76C270C}" dt="2021-07-25T16:29:21.159" v="2345" actId="21"/>
        <pc:sldMkLst>
          <pc:docMk/>
          <pc:sldMk cId="3382850050" sldId="2518"/>
        </pc:sldMkLst>
        <pc:spChg chg="mod">
          <ac:chgData name="Vip Sitaraman" userId="b01f6d556a560638" providerId="LiveId" clId="{D1CCB6CC-3EFD-4211-8D47-D685A76C270C}" dt="2021-07-25T16:03:50.729" v="1019" actId="1076"/>
          <ac:spMkLst>
            <pc:docMk/>
            <pc:sldMk cId="3382850050" sldId="2518"/>
            <ac:spMk id="2" creationId="{DBDE285E-49C3-4A46-AD50-4F5BDA75A523}"/>
          </ac:spMkLst>
        </pc:spChg>
        <pc:spChg chg="del mod">
          <ac:chgData name="Vip Sitaraman" userId="b01f6d556a560638" providerId="LiveId" clId="{D1CCB6CC-3EFD-4211-8D47-D685A76C270C}" dt="2021-07-25T15:55:37.926" v="499" actId="478"/>
          <ac:spMkLst>
            <pc:docMk/>
            <pc:sldMk cId="3382850050" sldId="2518"/>
            <ac:spMk id="7" creationId="{2AD2F10A-61AF-4479-91EE-867E4B88A0D9}"/>
          </ac:spMkLst>
        </pc:spChg>
        <pc:spChg chg="add del mod">
          <ac:chgData name="Vip Sitaraman" userId="b01f6d556a560638" providerId="LiveId" clId="{D1CCB6CC-3EFD-4211-8D47-D685A76C270C}" dt="2021-07-25T15:58:03.287" v="727" actId="1035"/>
          <ac:spMkLst>
            <pc:docMk/>
            <pc:sldMk cId="3382850050" sldId="2518"/>
            <ac:spMk id="8" creationId="{FBCEE81A-F064-4855-ACF0-87B38740E1B3}"/>
          </ac:spMkLst>
        </pc:spChg>
        <pc:spChg chg="del mod">
          <ac:chgData name="Vip Sitaraman" userId="b01f6d556a560638" providerId="LiveId" clId="{D1CCB6CC-3EFD-4211-8D47-D685A76C270C}" dt="2021-07-25T15:55:37.926" v="499" actId="478"/>
          <ac:spMkLst>
            <pc:docMk/>
            <pc:sldMk cId="3382850050" sldId="2518"/>
            <ac:spMk id="9" creationId="{6B114E25-4719-42B8-92DB-DDD70BB2722F}"/>
          </ac:spMkLst>
        </pc:spChg>
        <pc:spChg chg="add del mod">
          <ac:chgData name="Vip Sitaraman" userId="b01f6d556a560638" providerId="LiveId" clId="{D1CCB6CC-3EFD-4211-8D47-D685A76C270C}" dt="2021-07-25T15:53:45.265" v="351" actId="478"/>
          <ac:spMkLst>
            <pc:docMk/>
            <pc:sldMk cId="3382850050" sldId="2518"/>
            <ac:spMk id="10" creationId="{D774F204-3E8D-4CA6-835E-1CF4F4FF77C7}"/>
          </ac:spMkLst>
        </pc:spChg>
        <pc:spChg chg="add del mod">
          <ac:chgData name="Vip Sitaraman" userId="b01f6d556a560638" providerId="LiveId" clId="{D1CCB6CC-3EFD-4211-8D47-D685A76C270C}" dt="2021-07-25T15:58:03.287" v="727" actId="1035"/>
          <ac:spMkLst>
            <pc:docMk/>
            <pc:sldMk cId="3382850050" sldId="2518"/>
            <ac:spMk id="11" creationId="{A645098D-6B26-407E-B681-7550DCAE1632}"/>
          </ac:spMkLst>
        </pc:spChg>
        <pc:spChg chg="add del mod">
          <ac:chgData name="Vip Sitaraman" userId="b01f6d556a560638" providerId="LiveId" clId="{D1CCB6CC-3EFD-4211-8D47-D685A76C270C}" dt="2021-07-25T15:53:45.265" v="351" actId="478"/>
          <ac:spMkLst>
            <pc:docMk/>
            <pc:sldMk cId="3382850050" sldId="2518"/>
            <ac:spMk id="13" creationId="{F1002DE5-850D-4EDF-9838-C3422315FE07}"/>
          </ac:spMkLst>
        </pc:spChg>
        <pc:spChg chg="add mod">
          <ac:chgData name="Vip Sitaraman" userId="b01f6d556a560638" providerId="LiveId" clId="{D1CCB6CC-3EFD-4211-8D47-D685A76C270C}" dt="2021-07-25T15:54:18.325" v="392" actId="571"/>
          <ac:spMkLst>
            <pc:docMk/>
            <pc:sldMk cId="3382850050" sldId="2518"/>
            <ac:spMk id="14" creationId="{F4872137-B76E-4A0B-87CA-807F37EA26D3}"/>
          </ac:spMkLst>
        </pc:spChg>
        <pc:spChg chg="add del mod">
          <ac:chgData name="Vip Sitaraman" userId="b01f6d556a560638" providerId="LiveId" clId="{D1CCB6CC-3EFD-4211-8D47-D685A76C270C}" dt="2021-07-25T15:55:39.871" v="500" actId="478"/>
          <ac:spMkLst>
            <pc:docMk/>
            <pc:sldMk cId="3382850050" sldId="2518"/>
            <ac:spMk id="16" creationId="{422FA2E1-0159-4535-8F20-B54C86BCA3DC}"/>
          </ac:spMkLst>
        </pc:spChg>
        <pc:spChg chg="add del mod">
          <ac:chgData name="Vip Sitaraman" userId="b01f6d556a560638" providerId="LiveId" clId="{D1CCB6CC-3EFD-4211-8D47-D685A76C270C}" dt="2021-07-25T15:55:39.871" v="500" actId="478"/>
          <ac:spMkLst>
            <pc:docMk/>
            <pc:sldMk cId="3382850050" sldId="2518"/>
            <ac:spMk id="18" creationId="{9EB967B5-E449-4211-BE78-DF1E428EB6CC}"/>
          </ac:spMkLst>
        </pc:spChg>
        <pc:spChg chg="add mod">
          <ac:chgData name="Vip Sitaraman" userId="b01f6d556a560638" providerId="LiveId" clId="{D1CCB6CC-3EFD-4211-8D47-D685A76C270C}" dt="2021-07-25T16:04:12.044" v="1030" actId="207"/>
          <ac:spMkLst>
            <pc:docMk/>
            <pc:sldMk cId="3382850050" sldId="2518"/>
            <ac:spMk id="25" creationId="{4CE50F42-D055-477E-B69A-3FE0FBAA2771}"/>
          </ac:spMkLst>
        </pc:spChg>
        <pc:grpChg chg="mod">
          <ac:chgData name="Vip Sitaraman" userId="b01f6d556a560638" providerId="LiveId" clId="{D1CCB6CC-3EFD-4211-8D47-D685A76C270C}" dt="2021-07-25T15:58:25.978" v="730"/>
          <ac:grpSpMkLst>
            <pc:docMk/>
            <pc:sldMk cId="3382850050" sldId="2518"/>
            <ac:grpSpMk id="6" creationId="{F6282BDB-996F-41EE-B183-482D0E7FFB92}"/>
          </ac:grpSpMkLst>
        </pc:grpChg>
        <pc:picChg chg="add del mod">
          <ac:chgData name="Vip Sitaraman" userId="b01f6d556a560638" providerId="LiveId" clId="{D1CCB6CC-3EFD-4211-8D47-D685A76C270C}" dt="2021-07-25T15:56:45.049" v="626"/>
          <ac:picMkLst>
            <pc:docMk/>
            <pc:sldMk cId="3382850050" sldId="2518"/>
            <ac:picMk id="20" creationId="{489D6400-91C9-46EE-8462-51E7F8F36DFD}"/>
          </ac:picMkLst>
        </pc:picChg>
        <pc:picChg chg="add mod">
          <ac:chgData name="Vip Sitaraman" userId="b01f6d556a560638" providerId="LiveId" clId="{D1CCB6CC-3EFD-4211-8D47-D685A76C270C}" dt="2021-07-25T15:58:16.699" v="728" actId="207"/>
          <ac:picMkLst>
            <pc:docMk/>
            <pc:sldMk cId="3382850050" sldId="2518"/>
            <ac:picMk id="22" creationId="{A918E088-13B7-45BF-8088-78265C88443F}"/>
          </ac:picMkLst>
        </pc:picChg>
        <pc:picChg chg="add mod">
          <ac:chgData name="Vip Sitaraman" userId="b01f6d556a560638" providerId="LiveId" clId="{D1CCB6CC-3EFD-4211-8D47-D685A76C270C}" dt="2021-07-25T15:58:16.699" v="728" actId="207"/>
          <ac:picMkLst>
            <pc:docMk/>
            <pc:sldMk cId="3382850050" sldId="2518"/>
            <ac:picMk id="24" creationId="{430CED84-1584-4614-BA48-0A6D1EBEDA92}"/>
          </ac:picMkLst>
        </pc:picChg>
        <pc:picChg chg="add del mod">
          <ac:chgData name="Vip Sitaraman" userId="b01f6d556a560638" providerId="LiveId" clId="{D1CCB6CC-3EFD-4211-8D47-D685A76C270C}" dt="2021-07-25T16:29:21.159" v="2345" actId="21"/>
          <ac:picMkLst>
            <pc:docMk/>
            <pc:sldMk cId="3382850050" sldId="2518"/>
            <ac:picMk id="26" creationId="{2601C4D5-3364-44A7-B956-7181E9C21C06}"/>
          </ac:picMkLst>
        </pc:picChg>
      </pc:sldChg>
      <pc:sldChg chg="del">
        <pc:chgData name="Vip Sitaraman" userId="b01f6d556a560638" providerId="LiveId" clId="{D1CCB6CC-3EFD-4211-8D47-D685A76C270C}" dt="2021-07-25T16:38:24.978" v="3163" actId="47"/>
        <pc:sldMkLst>
          <pc:docMk/>
          <pc:sldMk cId="725704004" sldId="2519"/>
        </pc:sldMkLst>
      </pc:sldChg>
      <pc:sldChg chg="del">
        <pc:chgData name="Vip Sitaraman" userId="b01f6d556a560638" providerId="LiveId" clId="{D1CCB6CC-3EFD-4211-8D47-D685A76C270C}" dt="2021-07-25T16:38:27.337" v="3165" actId="47"/>
        <pc:sldMkLst>
          <pc:docMk/>
          <pc:sldMk cId="186037280" sldId="2520"/>
        </pc:sldMkLst>
      </pc:sldChg>
      <pc:sldChg chg="del">
        <pc:chgData name="Vip Sitaraman" userId="b01f6d556a560638" providerId="LiveId" clId="{D1CCB6CC-3EFD-4211-8D47-D685A76C270C}" dt="2021-07-25T16:38:21.531" v="3159" actId="47"/>
        <pc:sldMkLst>
          <pc:docMk/>
          <pc:sldMk cId="3499067009" sldId="2521"/>
        </pc:sldMkLst>
      </pc:sldChg>
      <pc:sldChg chg="del">
        <pc:chgData name="Vip Sitaraman" userId="b01f6d556a560638" providerId="LiveId" clId="{D1CCB6CC-3EFD-4211-8D47-D685A76C270C}" dt="2021-07-25T16:38:19.732" v="3157" actId="47"/>
        <pc:sldMkLst>
          <pc:docMk/>
          <pc:sldMk cId="3059664018" sldId="2522"/>
        </pc:sldMkLst>
      </pc:sldChg>
      <pc:sldChg chg="addSp delSp modSp mod ord setBg">
        <pc:chgData name="Vip Sitaraman" userId="b01f6d556a560638" providerId="LiveId" clId="{D1CCB6CC-3EFD-4211-8D47-D685A76C270C}" dt="2021-07-25T18:18:34.549" v="4264" actId="207"/>
        <pc:sldMkLst>
          <pc:docMk/>
          <pc:sldMk cId="2163630485" sldId="2523"/>
        </pc:sldMkLst>
        <pc:spChg chg="mod">
          <ac:chgData name="Vip Sitaraman" userId="b01f6d556a560638" providerId="LiveId" clId="{D1CCB6CC-3EFD-4211-8D47-D685A76C270C}" dt="2021-07-25T18:18:34.549" v="4264" actId="207"/>
          <ac:spMkLst>
            <pc:docMk/>
            <pc:sldMk cId="2163630485" sldId="2523"/>
            <ac:spMk id="2" creationId="{DD47147F-D368-4623-8A02-B133292E40D4}"/>
          </ac:spMkLst>
        </pc:spChg>
        <pc:spChg chg="add mod ord">
          <ac:chgData name="Vip Sitaraman" userId="b01f6d556a560638" providerId="LiveId" clId="{D1CCB6CC-3EFD-4211-8D47-D685A76C270C}" dt="2021-07-25T18:15:49.767" v="4213" actId="207"/>
          <ac:spMkLst>
            <pc:docMk/>
            <pc:sldMk cId="2163630485" sldId="2523"/>
            <ac:spMk id="3" creationId="{D876BAC2-27EC-4960-8EC9-C76C4F64DAA3}"/>
          </ac:spMkLst>
        </pc:spChg>
        <pc:graphicFrameChg chg="mod modGraphic">
          <ac:chgData name="Vip Sitaraman" userId="b01f6d556a560638" providerId="LiveId" clId="{D1CCB6CC-3EFD-4211-8D47-D685A76C270C}" dt="2021-07-25T18:15:25.668" v="4202" actId="1076"/>
          <ac:graphicFrameMkLst>
            <pc:docMk/>
            <pc:sldMk cId="2163630485" sldId="2523"/>
            <ac:graphicFrameMk id="6" creationId="{D18516E0-F5AF-4CB6-8217-EF311FDFCC8E}"/>
          </ac:graphicFrameMkLst>
        </pc:graphicFrameChg>
        <pc:picChg chg="mod">
          <ac:chgData name="Vip Sitaraman" userId="b01f6d556a560638" providerId="LiveId" clId="{D1CCB6CC-3EFD-4211-8D47-D685A76C270C}" dt="2021-07-25T18:15:25.668" v="4202" actId="1076"/>
          <ac:picMkLst>
            <pc:docMk/>
            <pc:sldMk cId="2163630485" sldId="2523"/>
            <ac:picMk id="4" creationId="{36100F8D-AC5D-40E5-9E14-0419224B825F}"/>
          </ac:picMkLst>
        </pc:picChg>
        <pc:picChg chg="del">
          <ac:chgData name="Vip Sitaraman" userId="b01f6d556a560638" providerId="LiveId" clId="{D1CCB6CC-3EFD-4211-8D47-D685A76C270C}" dt="2021-07-25T16:27:50.249" v="2258" actId="478"/>
          <ac:picMkLst>
            <pc:docMk/>
            <pc:sldMk cId="2163630485" sldId="2523"/>
            <ac:picMk id="26" creationId="{DAAFA6CB-4382-4C46-BD0E-868CA305B537}"/>
          </ac:picMkLst>
        </pc:picChg>
        <pc:picChg chg="del">
          <ac:chgData name="Vip Sitaraman" userId="b01f6d556a560638" providerId="LiveId" clId="{D1CCB6CC-3EFD-4211-8D47-D685A76C270C}" dt="2021-07-25T16:27:50.249" v="2258" actId="478"/>
          <ac:picMkLst>
            <pc:docMk/>
            <pc:sldMk cId="2163630485" sldId="2523"/>
            <ac:picMk id="27" creationId="{A15E3884-8D03-4E06-A902-B79EE3223D90}"/>
          </ac:picMkLst>
        </pc:picChg>
        <pc:picChg chg="del">
          <ac:chgData name="Vip Sitaraman" userId="b01f6d556a560638" providerId="LiveId" clId="{D1CCB6CC-3EFD-4211-8D47-D685A76C270C}" dt="2021-07-25T16:27:50.249" v="2258" actId="478"/>
          <ac:picMkLst>
            <pc:docMk/>
            <pc:sldMk cId="2163630485" sldId="2523"/>
            <ac:picMk id="28" creationId="{0EBC361E-BBF1-46E1-97B5-A28C9431A275}"/>
          </ac:picMkLst>
        </pc:picChg>
        <pc:picChg chg="del">
          <ac:chgData name="Vip Sitaraman" userId="b01f6d556a560638" providerId="LiveId" clId="{D1CCB6CC-3EFD-4211-8D47-D685A76C270C}" dt="2021-07-25T16:27:50.249" v="2258" actId="478"/>
          <ac:picMkLst>
            <pc:docMk/>
            <pc:sldMk cId="2163630485" sldId="2523"/>
            <ac:picMk id="29" creationId="{DFB48E09-3979-457D-9C3F-FAFC50F1C285}"/>
          </ac:picMkLst>
        </pc:picChg>
        <pc:picChg chg="mod">
          <ac:chgData name="Vip Sitaraman" userId="b01f6d556a560638" providerId="LiveId" clId="{D1CCB6CC-3EFD-4211-8D47-D685A76C270C}" dt="2021-07-25T18:15:25.668" v="4202" actId="1076"/>
          <ac:picMkLst>
            <pc:docMk/>
            <pc:sldMk cId="2163630485" sldId="2523"/>
            <ac:picMk id="32" creationId="{79863F54-546F-43CE-AF42-F230BA6532FB}"/>
          </ac:picMkLst>
        </pc:picChg>
        <pc:picChg chg="del">
          <ac:chgData name="Vip Sitaraman" userId="b01f6d556a560638" providerId="LiveId" clId="{D1CCB6CC-3EFD-4211-8D47-D685A76C270C}" dt="2021-07-25T16:27:50.249" v="2258" actId="478"/>
          <ac:picMkLst>
            <pc:docMk/>
            <pc:sldMk cId="2163630485" sldId="2523"/>
            <ac:picMk id="33" creationId="{D43B82DF-9FFA-411B-BA72-8B59F8C5C813}"/>
          </ac:picMkLst>
        </pc:picChg>
        <pc:picChg chg="del">
          <ac:chgData name="Vip Sitaraman" userId="b01f6d556a560638" providerId="LiveId" clId="{D1CCB6CC-3EFD-4211-8D47-D685A76C270C}" dt="2021-07-25T16:27:50.249" v="2258" actId="478"/>
          <ac:picMkLst>
            <pc:docMk/>
            <pc:sldMk cId="2163630485" sldId="2523"/>
            <ac:picMk id="34" creationId="{2A537BF5-8749-4773-9074-0478A6FDEA03}"/>
          </ac:picMkLst>
        </pc:picChg>
        <pc:picChg chg="del">
          <ac:chgData name="Vip Sitaraman" userId="b01f6d556a560638" providerId="LiveId" clId="{D1CCB6CC-3EFD-4211-8D47-D685A76C270C}" dt="2021-07-25T16:27:50.249" v="2258" actId="478"/>
          <ac:picMkLst>
            <pc:docMk/>
            <pc:sldMk cId="2163630485" sldId="2523"/>
            <ac:picMk id="35" creationId="{818A5595-B093-4D55-A57C-82CD544465A1}"/>
          </ac:picMkLst>
        </pc:picChg>
        <pc:picChg chg="mod">
          <ac:chgData name="Vip Sitaraman" userId="b01f6d556a560638" providerId="LiveId" clId="{D1CCB6CC-3EFD-4211-8D47-D685A76C270C}" dt="2021-07-25T18:15:25.668" v="4202" actId="1076"/>
          <ac:picMkLst>
            <pc:docMk/>
            <pc:sldMk cId="2163630485" sldId="2523"/>
            <ac:picMk id="37" creationId="{C7FE7924-C666-49EE-B493-2E8780EE2EF9}"/>
          </ac:picMkLst>
        </pc:picChg>
        <pc:picChg chg="del">
          <ac:chgData name="Vip Sitaraman" userId="b01f6d556a560638" providerId="LiveId" clId="{D1CCB6CC-3EFD-4211-8D47-D685A76C270C}" dt="2021-07-25T16:27:50.249" v="2258" actId="478"/>
          <ac:picMkLst>
            <pc:docMk/>
            <pc:sldMk cId="2163630485" sldId="2523"/>
            <ac:picMk id="38" creationId="{2EAA3988-3108-4C97-8994-E963DF3C0AB1}"/>
          </ac:picMkLst>
        </pc:picChg>
        <pc:picChg chg="del">
          <ac:chgData name="Vip Sitaraman" userId="b01f6d556a560638" providerId="LiveId" clId="{D1CCB6CC-3EFD-4211-8D47-D685A76C270C}" dt="2021-07-25T16:27:50.249" v="2258" actId="478"/>
          <ac:picMkLst>
            <pc:docMk/>
            <pc:sldMk cId="2163630485" sldId="2523"/>
            <ac:picMk id="39" creationId="{DBF71CE7-8B8B-41C0-BE76-61CB77B6B107}"/>
          </ac:picMkLst>
        </pc:picChg>
        <pc:picChg chg="del">
          <ac:chgData name="Vip Sitaraman" userId="b01f6d556a560638" providerId="LiveId" clId="{D1CCB6CC-3EFD-4211-8D47-D685A76C270C}" dt="2021-07-25T16:27:50.249" v="2258" actId="478"/>
          <ac:picMkLst>
            <pc:docMk/>
            <pc:sldMk cId="2163630485" sldId="2523"/>
            <ac:picMk id="40" creationId="{E5A198B1-6E2D-4D71-99B7-64EA8CC4C4F2}"/>
          </ac:picMkLst>
        </pc:picChg>
        <pc:picChg chg="del">
          <ac:chgData name="Vip Sitaraman" userId="b01f6d556a560638" providerId="LiveId" clId="{D1CCB6CC-3EFD-4211-8D47-D685A76C270C}" dt="2021-07-25T16:27:50.249" v="2258" actId="478"/>
          <ac:picMkLst>
            <pc:docMk/>
            <pc:sldMk cId="2163630485" sldId="2523"/>
            <ac:picMk id="41" creationId="{550754BF-5CFE-4BEC-9548-6B585FA26429}"/>
          </ac:picMkLst>
        </pc:picChg>
        <pc:picChg chg="mod">
          <ac:chgData name="Vip Sitaraman" userId="b01f6d556a560638" providerId="LiveId" clId="{D1CCB6CC-3EFD-4211-8D47-D685A76C270C}" dt="2021-07-25T18:15:25.668" v="4202" actId="1076"/>
          <ac:picMkLst>
            <pc:docMk/>
            <pc:sldMk cId="2163630485" sldId="2523"/>
            <ac:picMk id="47" creationId="{E105CDE2-DB9D-483B-A724-3A0FC3677EBC}"/>
          </ac:picMkLst>
        </pc:picChg>
        <pc:picChg chg="del">
          <ac:chgData name="Vip Sitaraman" userId="b01f6d556a560638" providerId="LiveId" clId="{D1CCB6CC-3EFD-4211-8D47-D685A76C270C}" dt="2021-07-25T16:27:50.249" v="2258" actId="478"/>
          <ac:picMkLst>
            <pc:docMk/>
            <pc:sldMk cId="2163630485" sldId="2523"/>
            <ac:picMk id="48" creationId="{F4D5339D-E422-48DC-AD98-5DB99739A64E}"/>
          </ac:picMkLst>
        </pc:picChg>
        <pc:picChg chg="del">
          <ac:chgData name="Vip Sitaraman" userId="b01f6d556a560638" providerId="LiveId" clId="{D1CCB6CC-3EFD-4211-8D47-D685A76C270C}" dt="2021-07-25T16:27:50.249" v="2258" actId="478"/>
          <ac:picMkLst>
            <pc:docMk/>
            <pc:sldMk cId="2163630485" sldId="2523"/>
            <ac:picMk id="49" creationId="{8204C5C2-D876-48D4-B46B-B8EA01B28E3E}"/>
          </ac:picMkLst>
        </pc:picChg>
        <pc:picChg chg="del">
          <ac:chgData name="Vip Sitaraman" userId="b01f6d556a560638" providerId="LiveId" clId="{D1CCB6CC-3EFD-4211-8D47-D685A76C270C}" dt="2021-07-25T16:27:50.249" v="2258" actId="478"/>
          <ac:picMkLst>
            <pc:docMk/>
            <pc:sldMk cId="2163630485" sldId="2523"/>
            <ac:picMk id="50" creationId="{4F9E4624-E703-449B-B32E-576829D871EA}"/>
          </ac:picMkLst>
        </pc:picChg>
        <pc:picChg chg="add mod">
          <ac:chgData name="Vip Sitaraman" userId="b01f6d556a560638" providerId="LiveId" clId="{D1CCB6CC-3EFD-4211-8D47-D685A76C270C}" dt="2021-07-25T18:14:57.804" v="4178" actId="14826"/>
          <ac:picMkLst>
            <pc:docMk/>
            <pc:sldMk cId="2163630485" sldId="2523"/>
            <ac:picMk id="4098" creationId="{4FEE39CA-3097-496D-AA41-12E7AF128E9C}"/>
          </ac:picMkLst>
        </pc:picChg>
      </pc:sldChg>
      <pc:sldChg chg="del">
        <pc:chgData name="Vip Sitaraman" userId="b01f6d556a560638" providerId="LiveId" clId="{D1CCB6CC-3EFD-4211-8D47-D685A76C270C}" dt="2021-07-25T16:38:19.732" v="3157" actId="47"/>
        <pc:sldMkLst>
          <pc:docMk/>
          <pc:sldMk cId="2065080401" sldId="2524"/>
        </pc:sldMkLst>
      </pc:sldChg>
      <pc:sldChg chg="addSp delSp modSp new mod">
        <pc:chgData name="Vip Sitaraman" userId="b01f6d556a560638" providerId="LiveId" clId="{D1CCB6CC-3EFD-4211-8D47-D685A76C270C}" dt="2021-07-25T16:08:27.519" v="1318" actId="1076"/>
        <pc:sldMkLst>
          <pc:docMk/>
          <pc:sldMk cId="1691086735" sldId="2525"/>
        </pc:sldMkLst>
        <pc:spChg chg="mod">
          <ac:chgData name="Vip Sitaraman" userId="b01f6d556a560638" providerId="LiveId" clId="{D1CCB6CC-3EFD-4211-8D47-D685A76C270C}" dt="2021-07-25T16:05:32.255" v="1141" actId="122"/>
          <ac:spMkLst>
            <pc:docMk/>
            <pc:sldMk cId="1691086735" sldId="2525"/>
            <ac:spMk id="2" creationId="{DF96888E-6DFA-4DD5-A925-90ED47BCFAE0}"/>
          </ac:spMkLst>
        </pc:spChg>
        <pc:spChg chg="del">
          <ac:chgData name="Vip Sitaraman" userId="b01f6d556a560638" providerId="LiveId" clId="{D1CCB6CC-3EFD-4211-8D47-D685A76C270C}" dt="2021-07-25T16:05:06.881" v="1054" actId="478"/>
          <ac:spMkLst>
            <pc:docMk/>
            <pc:sldMk cId="1691086735" sldId="2525"/>
            <ac:spMk id="3" creationId="{55554875-8E96-46D0-8BAD-26644060B735}"/>
          </ac:spMkLst>
        </pc:spChg>
        <pc:spChg chg="mod">
          <ac:chgData name="Vip Sitaraman" userId="b01f6d556a560638" providerId="LiveId" clId="{D1CCB6CC-3EFD-4211-8D47-D685A76C270C}" dt="2021-07-25T16:05:36.740" v="1144" actId="165"/>
          <ac:spMkLst>
            <pc:docMk/>
            <pc:sldMk cId="1691086735" sldId="2525"/>
            <ac:spMk id="14" creationId="{461AFDEF-01EF-474D-98C8-014635AC0CAA}"/>
          </ac:spMkLst>
        </pc:spChg>
        <pc:grpChg chg="add mod">
          <ac:chgData name="Vip Sitaraman" userId="b01f6d556a560638" providerId="LiveId" clId="{D1CCB6CC-3EFD-4211-8D47-D685A76C270C}" dt="2021-07-25T16:05:04.842" v="1053"/>
          <ac:grpSpMkLst>
            <pc:docMk/>
            <pc:sldMk cId="1691086735" sldId="2525"/>
            <ac:grpSpMk id="5" creationId="{7098DBC1-9B15-4668-A526-B05DA63AB8A4}"/>
          </ac:grpSpMkLst>
        </pc:grpChg>
        <pc:grpChg chg="add del mod">
          <ac:chgData name="Vip Sitaraman" userId="b01f6d556a560638" providerId="LiveId" clId="{D1CCB6CC-3EFD-4211-8D47-D685A76C270C}" dt="2021-07-25T16:05:36.740" v="1144" actId="165"/>
          <ac:grpSpMkLst>
            <pc:docMk/>
            <pc:sldMk cId="1691086735" sldId="2525"/>
            <ac:grpSpMk id="10" creationId="{FD59D9E9-1300-4E21-B1D9-B805671BF1F7}"/>
          </ac:grpSpMkLst>
        </pc:grpChg>
        <pc:grpChg chg="del mod topLvl">
          <ac:chgData name="Vip Sitaraman" userId="b01f6d556a560638" providerId="LiveId" clId="{D1CCB6CC-3EFD-4211-8D47-D685A76C270C}" dt="2021-07-25T16:05:39.089" v="1146" actId="165"/>
          <ac:grpSpMkLst>
            <pc:docMk/>
            <pc:sldMk cId="1691086735" sldId="2525"/>
            <ac:grpSpMk id="11" creationId="{6BCF81D4-C0DE-4906-909C-F8BCC14A328A}"/>
          </ac:grpSpMkLst>
        </pc:grpChg>
        <pc:grpChg chg="del mod topLvl">
          <ac:chgData name="Vip Sitaraman" userId="b01f6d556a560638" providerId="LiveId" clId="{D1CCB6CC-3EFD-4211-8D47-D685A76C270C}" dt="2021-07-25T16:05:38.135" v="1145" actId="478"/>
          <ac:grpSpMkLst>
            <pc:docMk/>
            <pc:sldMk cId="1691086735" sldId="2525"/>
            <ac:grpSpMk id="12" creationId="{5774BA21-C996-4380-A9BD-97768F3E16DA}"/>
          </ac:grpSpMkLst>
        </pc:grpChg>
        <pc:graphicFrameChg chg="add mod modGraphic">
          <ac:chgData name="Vip Sitaraman" userId="b01f6d556a560638" providerId="LiveId" clId="{D1CCB6CC-3EFD-4211-8D47-D685A76C270C}" dt="2021-07-25T16:08:19.254" v="1315"/>
          <ac:graphicFrameMkLst>
            <pc:docMk/>
            <pc:sldMk cId="1691086735" sldId="2525"/>
            <ac:graphicFrameMk id="8" creationId="{F15E9EDC-3FD5-482F-9077-CBCB28892694}"/>
          </ac:graphicFrameMkLst>
        </pc:graphicFrameChg>
        <pc:graphicFrameChg chg="add del mod">
          <ac:chgData name="Vip Sitaraman" userId="b01f6d556a560638" providerId="LiveId" clId="{D1CCB6CC-3EFD-4211-8D47-D685A76C270C}" dt="2021-07-25T16:05:08.671" v="1055" actId="478"/>
          <ac:graphicFrameMkLst>
            <pc:docMk/>
            <pc:sldMk cId="1691086735" sldId="2525"/>
            <ac:graphicFrameMk id="9" creationId="{D411987E-9387-475F-A225-DB6045479878}"/>
          </ac:graphicFrameMkLst>
        </pc:graphicFrameChg>
        <pc:picChg chg="mod">
          <ac:chgData name="Vip Sitaraman" userId="b01f6d556a560638" providerId="LiveId" clId="{D1CCB6CC-3EFD-4211-8D47-D685A76C270C}" dt="2021-07-25T16:05:04.842" v="1053"/>
          <ac:picMkLst>
            <pc:docMk/>
            <pc:sldMk cId="1691086735" sldId="2525"/>
            <ac:picMk id="6" creationId="{FE68BC45-5C81-4D24-B9B4-CA7D4923E3D1}"/>
          </ac:picMkLst>
        </pc:picChg>
        <pc:picChg chg="mod">
          <ac:chgData name="Vip Sitaraman" userId="b01f6d556a560638" providerId="LiveId" clId="{D1CCB6CC-3EFD-4211-8D47-D685A76C270C}" dt="2021-07-25T16:05:04.842" v="1053"/>
          <ac:picMkLst>
            <pc:docMk/>
            <pc:sldMk cId="1691086735" sldId="2525"/>
            <ac:picMk id="7" creationId="{DB19F784-7038-4079-A193-FB4A6EC49802}"/>
          </ac:picMkLst>
        </pc:picChg>
        <pc:picChg chg="del mod topLvl">
          <ac:chgData name="Vip Sitaraman" userId="b01f6d556a560638" providerId="LiveId" clId="{D1CCB6CC-3EFD-4211-8D47-D685A76C270C}" dt="2021-07-25T16:06:29.568" v="1181" actId="478"/>
          <ac:picMkLst>
            <pc:docMk/>
            <pc:sldMk cId="1691086735" sldId="2525"/>
            <ac:picMk id="15" creationId="{B3D8EF31-996B-4AD7-854D-3ECC30D49632}"/>
          </ac:picMkLst>
        </pc:picChg>
        <pc:picChg chg="del mod topLvl">
          <ac:chgData name="Vip Sitaraman" userId="b01f6d556a560638" providerId="LiveId" clId="{D1CCB6CC-3EFD-4211-8D47-D685A76C270C}" dt="2021-07-25T16:07:04.007" v="1205" actId="478"/>
          <ac:picMkLst>
            <pc:docMk/>
            <pc:sldMk cId="1691086735" sldId="2525"/>
            <ac:picMk id="16" creationId="{B0A8F242-A03F-4C88-AFF7-CDD7EE62DC4D}"/>
          </ac:picMkLst>
        </pc:picChg>
        <pc:picChg chg="del mod topLvl">
          <ac:chgData name="Vip Sitaraman" userId="b01f6d556a560638" providerId="LiveId" clId="{D1CCB6CC-3EFD-4211-8D47-D685A76C270C}" dt="2021-07-25T16:05:40.240" v="1147" actId="478"/>
          <ac:picMkLst>
            <pc:docMk/>
            <pc:sldMk cId="1691086735" sldId="2525"/>
            <ac:picMk id="17" creationId="{3FADBF8B-695F-4D80-A93B-6AAE13CA7643}"/>
          </ac:picMkLst>
        </pc:picChg>
        <pc:picChg chg="add mod">
          <ac:chgData name="Vip Sitaraman" userId="b01f6d556a560638" providerId="LiveId" clId="{D1CCB6CC-3EFD-4211-8D47-D685A76C270C}" dt="2021-07-25T16:08:27.519" v="1318" actId="1076"/>
          <ac:picMkLst>
            <pc:docMk/>
            <pc:sldMk cId="1691086735" sldId="2525"/>
            <ac:picMk id="2050" creationId="{2B59A6D3-8F07-4AF1-A091-EA198B5FAAD9}"/>
          </ac:picMkLst>
        </pc:picChg>
        <pc:picChg chg="add mod">
          <ac:chgData name="Vip Sitaraman" userId="b01f6d556a560638" providerId="LiveId" clId="{D1CCB6CC-3EFD-4211-8D47-D685A76C270C}" dt="2021-07-25T16:08:25.811" v="1317" actId="1076"/>
          <ac:picMkLst>
            <pc:docMk/>
            <pc:sldMk cId="1691086735" sldId="2525"/>
            <ac:picMk id="2052" creationId="{65FD9A72-0A84-4F0D-BD68-128F4A851EF0}"/>
          </ac:picMkLst>
        </pc:picChg>
        <pc:cxnChg chg="mod">
          <ac:chgData name="Vip Sitaraman" userId="b01f6d556a560638" providerId="LiveId" clId="{D1CCB6CC-3EFD-4211-8D47-D685A76C270C}" dt="2021-07-25T16:05:36.740" v="1144" actId="165"/>
          <ac:cxnSpMkLst>
            <pc:docMk/>
            <pc:sldMk cId="1691086735" sldId="2525"/>
            <ac:cxnSpMk id="13" creationId="{31160C36-5ADC-48D1-A6EC-E52F0A5C5458}"/>
          </ac:cxnSpMkLst>
        </pc:cxnChg>
      </pc:sldChg>
      <pc:sldChg chg="new del">
        <pc:chgData name="Vip Sitaraman" userId="b01f6d556a560638" providerId="LiveId" clId="{D1CCB6CC-3EFD-4211-8D47-D685A76C270C}" dt="2021-07-25T16:24:24.118" v="2074" actId="47"/>
        <pc:sldMkLst>
          <pc:docMk/>
          <pc:sldMk cId="318411515" sldId="2526"/>
        </pc:sldMkLst>
      </pc:sldChg>
      <pc:sldChg chg="new del">
        <pc:chgData name="Vip Sitaraman" userId="b01f6d556a560638" providerId="LiveId" clId="{D1CCB6CC-3EFD-4211-8D47-D685A76C270C}" dt="2021-07-25T16:08:34.414" v="1320" actId="47"/>
        <pc:sldMkLst>
          <pc:docMk/>
          <pc:sldMk cId="386603162" sldId="2526"/>
        </pc:sldMkLst>
      </pc:sldChg>
      <pc:sldChg chg="modSp add mod ord">
        <pc:chgData name="Vip Sitaraman" userId="b01f6d556a560638" providerId="LiveId" clId="{D1CCB6CC-3EFD-4211-8D47-D685A76C270C}" dt="2021-07-25T18:13:59.873" v="4167"/>
        <pc:sldMkLst>
          <pc:docMk/>
          <pc:sldMk cId="885522093" sldId="2527"/>
        </pc:sldMkLst>
        <pc:spChg chg="mod">
          <ac:chgData name="Vip Sitaraman" userId="b01f6d556a560638" providerId="LiveId" clId="{D1CCB6CC-3EFD-4211-8D47-D685A76C270C}" dt="2021-07-25T16:24:37.248" v="2094" actId="20577"/>
          <ac:spMkLst>
            <pc:docMk/>
            <pc:sldMk cId="885522093" sldId="2527"/>
            <ac:spMk id="3" creationId="{D19AC502-3D1E-4FB8-83E7-91AF9B78D761}"/>
          </ac:spMkLst>
        </pc:spChg>
        <pc:spChg chg="mod">
          <ac:chgData name="Vip Sitaraman" userId="b01f6d556a560638" providerId="LiveId" clId="{D1CCB6CC-3EFD-4211-8D47-D685A76C270C}" dt="2021-07-25T18:10:47.164" v="4076" actId="207"/>
          <ac:spMkLst>
            <pc:docMk/>
            <pc:sldMk cId="885522093" sldId="2527"/>
            <ac:spMk id="17" creationId="{D7B91146-996E-47F3-A82E-DEA8B5E2C137}"/>
          </ac:spMkLst>
        </pc:spChg>
        <pc:spChg chg="mod">
          <ac:chgData name="Vip Sitaraman" userId="b01f6d556a560638" providerId="LiveId" clId="{D1CCB6CC-3EFD-4211-8D47-D685A76C270C}" dt="2021-07-25T18:09:55.091" v="3999" actId="14100"/>
          <ac:spMkLst>
            <pc:docMk/>
            <pc:sldMk cId="885522093" sldId="2527"/>
            <ac:spMk id="18" creationId="{3ADCA6DD-F63E-492F-8DC0-14A2A2312E0A}"/>
          </ac:spMkLst>
        </pc:spChg>
        <pc:spChg chg="mod">
          <ac:chgData name="Vip Sitaraman" userId="b01f6d556a560638" providerId="LiveId" clId="{D1CCB6CC-3EFD-4211-8D47-D685A76C270C}" dt="2021-07-25T18:09:32.882" v="3934" actId="113"/>
          <ac:spMkLst>
            <pc:docMk/>
            <pc:sldMk cId="885522093" sldId="2527"/>
            <ac:spMk id="23" creationId="{5881F5B4-D2B6-4BBC-B3D2-F6DAE1D90935}"/>
          </ac:spMkLst>
        </pc:spChg>
        <pc:spChg chg="mod">
          <ac:chgData name="Vip Sitaraman" userId="b01f6d556a560638" providerId="LiveId" clId="{D1CCB6CC-3EFD-4211-8D47-D685A76C270C}" dt="2021-07-25T18:10:38.643" v="4068" actId="207"/>
          <ac:spMkLst>
            <pc:docMk/>
            <pc:sldMk cId="885522093" sldId="2527"/>
            <ac:spMk id="36" creationId="{A87C1AA8-9CCB-419E-815F-1E622FD526BB}"/>
          </ac:spMkLst>
        </pc:spChg>
        <pc:spChg chg="mod">
          <ac:chgData name="Vip Sitaraman" userId="b01f6d556a560638" providerId="LiveId" clId="{D1CCB6CC-3EFD-4211-8D47-D685A76C270C}" dt="2021-07-25T18:11:02.793" v="4130" actId="207"/>
          <ac:spMkLst>
            <pc:docMk/>
            <pc:sldMk cId="885522093" sldId="2527"/>
            <ac:spMk id="37" creationId="{0EDB3FEE-CAD2-49E6-AA2F-C495C9A59B2A}"/>
          </ac:spMkLst>
        </pc:spChg>
        <pc:spChg chg="mod">
          <ac:chgData name="Vip Sitaraman" userId="b01f6d556a560638" providerId="LiveId" clId="{D1CCB6CC-3EFD-4211-8D47-D685A76C270C}" dt="2021-07-25T18:11:04.751" v="4131" actId="207"/>
          <ac:spMkLst>
            <pc:docMk/>
            <pc:sldMk cId="885522093" sldId="2527"/>
            <ac:spMk id="38" creationId="{CCCA592B-541D-4C54-8FE0-2D41088A35EF}"/>
          </ac:spMkLst>
        </pc:spChg>
        <pc:spChg chg="mod">
          <ac:chgData name="Vip Sitaraman" userId="b01f6d556a560638" providerId="LiveId" clId="{D1CCB6CC-3EFD-4211-8D47-D685A76C270C}" dt="2021-07-25T18:11:00.160" v="4128" actId="113"/>
          <ac:spMkLst>
            <pc:docMk/>
            <pc:sldMk cId="885522093" sldId="2527"/>
            <ac:spMk id="39" creationId="{8ADCD211-0A3E-498E-AF89-06274CC12E74}"/>
          </ac:spMkLst>
        </pc:spChg>
        <pc:spChg chg="mod">
          <ac:chgData name="Vip Sitaraman" userId="b01f6d556a560638" providerId="LiveId" clId="{D1CCB6CC-3EFD-4211-8D47-D685A76C270C}" dt="2021-07-25T18:10:23.244" v="4018" actId="20577"/>
          <ac:spMkLst>
            <pc:docMk/>
            <pc:sldMk cId="885522093" sldId="2527"/>
            <ac:spMk id="41" creationId="{9AFB2C42-2549-4768-9AEF-2A5C8F153BB4}"/>
          </ac:spMkLst>
        </pc:spChg>
        <pc:spChg chg="mod">
          <ac:chgData name="Vip Sitaraman" userId="b01f6d556a560638" providerId="LiveId" clId="{D1CCB6CC-3EFD-4211-8D47-D685A76C270C}" dt="2021-07-25T18:10:42.340" v="4071" actId="21"/>
          <ac:spMkLst>
            <pc:docMk/>
            <pc:sldMk cId="885522093" sldId="2527"/>
            <ac:spMk id="42" creationId="{FE85CF99-495C-4FE7-A48B-0E667F8BACDB}"/>
          </ac:spMkLst>
        </pc:spChg>
        <pc:spChg chg="mod">
          <ac:chgData name="Vip Sitaraman" userId="b01f6d556a560638" providerId="LiveId" clId="{D1CCB6CC-3EFD-4211-8D47-D685A76C270C}" dt="2021-07-25T18:09:52.760" v="3998" actId="113"/>
          <ac:spMkLst>
            <pc:docMk/>
            <pc:sldMk cId="885522093" sldId="2527"/>
            <ac:spMk id="44" creationId="{FF8DFD28-29CE-480C-A554-22508BCAB4E0}"/>
          </ac:spMkLst>
        </pc:spChg>
        <pc:spChg chg="mod">
          <ac:chgData name="Vip Sitaraman" userId="b01f6d556a560638" providerId="LiveId" clId="{D1CCB6CC-3EFD-4211-8D47-D685A76C270C}" dt="2021-07-25T18:10:35.826" v="4067" actId="1076"/>
          <ac:spMkLst>
            <pc:docMk/>
            <pc:sldMk cId="885522093" sldId="2527"/>
            <ac:spMk id="45" creationId="{8E6C2E59-5AA5-41CA-B63F-136EAF0D77CD}"/>
          </ac:spMkLst>
        </pc:spChg>
        <pc:spChg chg="mod">
          <ac:chgData name="Vip Sitaraman" userId="b01f6d556a560638" providerId="LiveId" clId="{D1CCB6CC-3EFD-4211-8D47-D685A76C270C}" dt="2021-07-25T18:09:37.940" v="3945" actId="20577"/>
          <ac:spMkLst>
            <pc:docMk/>
            <pc:sldMk cId="885522093" sldId="2527"/>
            <ac:spMk id="48" creationId="{ECED19AE-B8C0-461E-9BDB-C65D9D52AA6E}"/>
          </ac:spMkLst>
        </pc:spChg>
        <pc:grpChg chg="mod">
          <ac:chgData name="Vip Sitaraman" userId="b01f6d556a560638" providerId="LiveId" clId="{D1CCB6CC-3EFD-4211-8D47-D685A76C270C}" dt="2021-07-25T18:10:17.270" v="4012" actId="14100"/>
          <ac:grpSpMkLst>
            <pc:docMk/>
            <pc:sldMk cId="885522093" sldId="2527"/>
            <ac:grpSpMk id="19" creationId="{96C39E39-EDA8-451E-973F-D06125CC85E8}"/>
          </ac:grpSpMkLst>
        </pc:grpChg>
      </pc:sldChg>
      <pc:sldMasterChg chg="addSp modSp mod delSldLayout modSldLayout">
        <pc:chgData name="Vip Sitaraman" userId="b01f6d556a560638" providerId="LiveId" clId="{D1CCB6CC-3EFD-4211-8D47-D685A76C270C}" dt="2021-07-25T16:38:24.978" v="3163" actId="47"/>
        <pc:sldMasterMkLst>
          <pc:docMk/>
          <pc:sldMasterMk cId="1495797249" sldId="2147483648"/>
        </pc:sldMasterMkLst>
        <pc:spChg chg="mod">
          <ac:chgData name="Vip Sitaraman" userId="b01f6d556a560638" providerId="LiveId" clId="{D1CCB6CC-3EFD-4211-8D47-D685A76C270C}" dt="2021-07-25T16:29:45.464" v="2356" actId="688"/>
          <ac:spMkLst>
            <pc:docMk/>
            <pc:sldMasterMk cId="1495797249" sldId="2147483648"/>
            <ac:spMk id="5" creationId="{316652C6-63F7-46D5-800D-AB80980FE2A0}"/>
          </ac:spMkLst>
        </pc:spChg>
        <pc:picChg chg="add mod">
          <ac:chgData name="Vip Sitaraman" userId="b01f6d556a560638" providerId="LiveId" clId="{D1CCB6CC-3EFD-4211-8D47-D685A76C270C}" dt="2021-07-25T16:29:41.529" v="2355" actId="1036"/>
          <ac:picMkLst>
            <pc:docMk/>
            <pc:sldMasterMk cId="1495797249" sldId="2147483648"/>
            <ac:picMk id="7" creationId="{4AB4C881-C89E-483D-ABD8-4FB67B0C2DD2}"/>
          </ac:picMkLst>
        </pc:picChg>
        <pc:sldLayoutChg chg="addSp delSp modSp mod">
          <pc:chgData name="Vip Sitaraman" userId="b01f6d556a560638" providerId="LiveId" clId="{D1CCB6CC-3EFD-4211-8D47-D685A76C270C}" dt="2021-07-25T16:29:24.463" v="2347" actId="21"/>
          <pc:sldLayoutMkLst>
            <pc:docMk/>
            <pc:sldMasterMk cId="1495797249" sldId="2147483648"/>
            <pc:sldLayoutMk cId="1154682098" sldId="2147483653"/>
          </pc:sldLayoutMkLst>
          <pc:picChg chg="add del mod">
            <ac:chgData name="Vip Sitaraman" userId="b01f6d556a560638" providerId="LiveId" clId="{D1CCB6CC-3EFD-4211-8D47-D685A76C270C}" dt="2021-07-25T16:29:24.463" v="2347" actId="21"/>
            <ac:picMkLst>
              <pc:docMk/>
              <pc:sldMasterMk cId="1495797249" sldId="2147483648"/>
              <pc:sldLayoutMk cId="1154682098" sldId="2147483653"/>
              <ac:picMk id="10" creationId="{F68A7DC8-5CD8-4B1C-B4F2-D975D062C1CA}"/>
            </ac:picMkLst>
          </pc:picChg>
        </pc:sldLayoutChg>
        <pc:sldLayoutChg chg="del">
          <pc:chgData name="Vip Sitaraman" userId="b01f6d556a560638" providerId="LiveId" clId="{D1CCB6CC-3EFD-4211-8D47-D685A76C270C}" dt="2021-07-25T16:38:24.978" v="3163" actId="47"/>
          <pc:sldLayoutMkLst>
            <pc:docMk/>
            <pc:sldMasterMk cId="1495797249" sldId="2147483648"/>
            <pc:sldLayoutMk cId="3153354193" sldId="214748366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78A4B6-9423-4709-82BF-495219BD35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Inter" panose="020B0502030000000004" pitchFamily="34" charset="0"/>
            </a:endParaRPr>
          </a:p>
        </p:txBody>
      </p:sp>
      <p:sp>
        <p:nvSpPr>
          <p:cNvPr id="3" name="Date Placeholder 2">
            <a:extLst>
              <a:ext uri="{FF2B5EF4-FFF2-40B4-BE49-F238E27FC236}">
                <a16:creationId xmlns:a16="http://schemas.microsoft.com/office/drawing/2014/main" id="{3349D025-71E3-4807-AEEE-C27408EF0C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DBDE8B-8E19-4D45-82F2-A256196067DA}" type="datetimeFigureOut">
              <a:rPr lang="en-US" smtClean="0">
                <a:latin typeface="Inter" panose="020B0502030000000004" pitchFamily="34" charset="0"/>
              </a:rPr>
              <a:t>10/22/2022</a:t>
            </a:fld>
            <a:endParaRPr lang="en-US" dirty="0">
              <a:latin typeface="Inter" panose="020B0502030000000004" pitchFamily="34" charset="0"/>
            </a:endParaRPr>
          </a:p>
        </p:txBody>
      </p:sp>
      <p:sp>
        <p:nvSpPr>
          <p:cNvPr id="4" name="Footer Placeholder 3">
            <a:extLst>
              <a:ext uri="{FF2B5EF4-FFF2-40B4-BE49-F238E27FC236}">
                <a16:creationId xmlns:a16="http://schemas.microsoft.com/office/drawing/2014/main" id="{447ABFC7-A997-4B39-B65B-B2B0526CF0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Inter" panose="020B0502030000000004" pitchFamily="34" charset="0"/>
            </a:endParaRPr>
          </a:p>
        </p:txBody>
      </p:sp>
      <p:sp>
        <p:nvSpPr>
          <p:cNvPr id="5" name="Slide Number Placeholder 4">
            <a:extLst>
              <a:ext uri="{FF2B5EF4-FFF2-40B4-BE49-F238E27FC236}">
                <a16:creationId xmlns:a16="http://schemas.microsoft.com/office/drawing/2014/main" id="{06E53F1C-6001-49A9-8688-3BCE2A9502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0F5EAF-84EE-4947-AFD9-91B2AED19786}" type="slidenum">
              <a:rPr lang="en-US" smtClean="0">
                <a:latin typeface="Inter" panose="020B0502030000000004" pitchFamily="34" charset="0"/>
              </a:rPr>
              <a:t>‹#›</a:t>
            </a:fld>
            <a:endParaRPr lang="en-US" dirty="0">
              <a:latin typeface="Inter" panose="020B0502030000000004" pitchFamily="34" charset="0"/>
            </a:endParaRPr>
          </a:p>
        </p:txBody>
      </p:sp>
    </p:spTree>
    <p:extLst>
      <p:ext uri="{BB962C8B-B14F-4D97-AF65-F5344CB8AC3E}">
        <p14:creationId xmlns:p14="http://schemas.microsoft.com/office/powerpoint/2010/main" val="1806163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panose="020B05020300000000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panose="020B0502030000000004" pitchFamily="34" charset="0"/>
              </a:defRPr>
            </a:lvl1pPr>
          </a:lstStyle>
          <a:p>
            <a:fld id="{513C1FB3-C5DF-4C8A-926B-F05D1500EA26}" type="datetimeFigureOut">
              <a:rPr lang="en-US" smtClean="0"/>
              <a:pPr/>
              <a:t>10/22/2022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panose="020B05020300000000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panose="020B0502030000000004" pitchFamily="34" charset="0"/>
              </a:defRPr>
            </a:lvl1pPr>
          </a:lstStyle>
          <a:p>
            <a:fld id="{4D555B28-1835-493C-961F-745327927F13}" type="slidenum">
              <a:rPr lang="en-US" smtClean="0"/>
              <a:pPr/>
              <a:t>‹#›</a:t>
            </a:fld>
            <a:endParaRPr lang="en-US" dirty="0"/>
          </a:p>
        </p:txBody>
      </p:sp>
    </p:spTree>
    <p:extLst>
      <p:ext uri="{BB962C8B-B14F-4D97-AF65-F5344CB8AC3E}">
        <p14:creationId xmlns:p14="http://schemas.microsoft.com/office/powerpoint/2010/main" val="2398906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panose="020B0502030000000004" pitchFamily="34" charset="0"/>
        <a:ea typeface="+mn-ea"/>
        <a:cs typeface="+mn-cs"/>
      </a:defRPr>
    </a:lvl1pPr>
    <a:lvl2pPr marL="457200" algn="l" defTabSz="914400" rtl="0" eaLnBrk="1" latinLnBrk="0" hangingPunct="1">
      <a:defRPr sz="1200" kern="1200">
        <a:solidFill>
          <a:schemeClr val="tx1"/>
        </a:solidFill>
        <a:latin typeface="Inter" panose="020B0502030000000004" pitchFamily="34" charset="0"/>
        <a:ea typeface="+mn-ea"/>
        <a:cs typeface="+mn-cs"/>
      </a:defRPr>
    </a:lvl2pPr>
    <a:lvl3pPr marL="914400" algn="l" defTabSz="914400" rtl="0" eaLnBrk="1" latinLnBrk="0" hangingPunct="1">
      <a:defRPr sz="1200" kern="1200">
        <a:solidFill>
          <a:schemeClr val="tx1"/>
        </a:solidFill>
        <a:latin typeface="Inter" panose="020B0502030000000004" pitchFamily="34" charset="0"/>
        <a:ea typeface="+mn-ea"/>
        <a:cs typeface="+mn-cs"/>
      </a:defRPr>
    </a:lvl3pPr>
    <a:lvl4pPr marL="1371600" algn="l" defTabSz="914400" rtl="0" eaLnBrk="1" latinLnBrk="0" hangingPunct="1">
      <a:defRPr sz="1200" kern="1200">
        <a:solidFill>
          <a:schemeClr val="tx1"/>
        </a:solidFill>
        <a:latin typeface="Inter" panose="020B0502030000000004" pitchFamily="34" charset="0"/>
        <a:ea typeface="+mn-ea"/>
        <a:cs typeface="+mn-cs"/>
      </a:defRPr>
    </a:lvl4pPr>
    <a:lvl5pPr marL="1828800" algn="l" defTabSz="914400" rtl="0" eaLnBrk="1" latinLnBrk="0" hangingPunct="1">
      <a:defRPr sz="1200" kern="1200">
        <a:solidFill>
          <a:schemeClr val="tx1"/>
        </a:solidFill>
        <a:latin typeface="Inter" panose="020B05020300000000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pPr/>
              <a:t>5</a:t>
            </a:fld>
            <a:endParaRPr lang="en-US" dirty="0"/>
          </a:p>
        </p:txBody>
      </p:sp>
    </p:spTree>
    <p:extLst>
      <p:ext uri="{BB962C8B-B14F-4D97-AF65-F5344CB8AC3E}">
        <p14:creationId xmlns:p14="http://schemas.microsoft.com/office/powerpoint/2010/main" val="323846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pPr/>
              <a:t>14</a:t>
            </a:fld>
            <a:endParaRPr lang="en-US" dirty="0"/>
          </a:p>
        </p:txBody>
      </p:sp>
    </p:spTree>
    <p:extLst>
      <p:ext uri="{BB962C8B-B14F-4D97-AF65-F5344CB8AC3E}">
        <p14:creationId xmlns:p14="http://schemas.microsoft.com/office/powerpoint/2010/main" val="3589265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15</a:t>
            </a:fld>
            <a:endParaRPr lang="en-US"/>
          </a:p>
        </p:txBody>
      </p:sp>
    </p:spTree>
    <p:extLst>
      <p:ext uri="{BB962C8B-B14F-4D97-AF65-F5344CB8AC3E}">
        <p14:creationId xmlns:p14="http://schemas.microsoft.com/office/powerpoint/2010/main" val="961540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16</a:t>
            </a:fld>
            <a:endParaRPr lang="en-US"/>
          </a:p>
        </p:txBody>
      </p:sp>
    </p:spTree>
    <p:extLst>
      <p:ext uri="{BB962C8B-B14F-4D97-AF65-F5344CB8AC3E}">
        <p14:creationId xmlns:p14="http://schemas.microsoft.com/office/powerpoint/2010/main" val="3289216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pPr/>
              <a:t>17</a:t>
            </a:fld>
            <a:endParaRPr lang="en-US" dirty="0"/>
          </a:p>
        </p:txBody>
      </p:sp>
    </p:spTree>
    <p:extLst>
      <p:ext uri="{BB962C8B-B14F-4D97-AF65-F5344CB8AC3E}">
        <p14:creationId xmlns:p14="http://schemas.microsoft.com/office/powerpoint/2010/main" val="2022408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18</a:t>
            </a:fld>
            <a:endParaRPr lang="en-US"/>
          </a:p>
        </p:txBody>
      </p:sp>
    </p:spTree>
    <p:extLst>
      <p:ext uri="{BB962C8B-B14F-4D97-AF65-F5344CB8AC3E}">
        <p14:creationId xmlns:p14="http://schemas.microsoft.com/office/powerpoint/2010/main" val="1957810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19</a:t>
            </a:fld>
            <a:endParaRPr lang="en-US"/>
          </a:p>
        </p:txBody>
      </p:sp>
    </p:spTree>
    <p:extLst>
      <p:ext uri="{BB962C8B-B14F-4D97-AF65-F5344CB8AC3E}">
        <p14:creationId xmlns:p14="http://schemas.microsoft.com/office/powerpoint/2010/main" val="2243223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20</a:t>
            </a:fld>
            <a:endParaRPr lang="en-US"/>
          </a:p>
        </p:txBody>
      </p:sp>
    </p:spTree>
    <p:extLst>
      <p:ext uri="{BB962C8B-B14F-4D97-AF65-F5344CB8AC3E}">
        <p14:creationId xmlns:p14="http://schemas.microsoft.com/office/powerpoint/2010/main" val="3761042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pPr/>
              <a:t>6</a:t>
            </a:fld>
            <a:endParaRPr lang="en-US" dirty="0"/>
          </a:p>
        </p:txBody>
      </p:sp>
    </p:spTree>
    <p:extLst>
      <p:ext uri="{BB962C8B-B14F-4D97-AF65-F5344CB8AC3E}">
        <p14:creationId xmlns:p14="http://schemas.microsoft.com/office/powerpoint/2010/main" val="331626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7</a:t>
            </a:fld>
            <a:endParaRPr lang="en-US"/>
          </a:p>
        </p:txBody>
      </p:sp>
    </p:spTree>
    <p:extLst>
      <p:ext uri="{BB962C8B-B14F-4D97-AF65-F5344CB8AC3E}">
        <p14:creationId xmlns:p14="http://schemas.microsoft.com/office/powerpoint/2010/main" val="14676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8</a:t>
            </a:fld>
            <a:endParaRPr lang="en-US"/>
          </a:p>
        </p:txBody>
      </p:sp>
    </p:spTree>
    <p:extLst>
      <p:ext uri="{BB962C8B-B14F-4D97-AF65-F5344CB8AC3E}">
        <p14:creationId xmlns:p14="http://schemas.microsoft.com/office/powerpoint/2010/main" val="23110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9</a:t>
            </a:fld>
            <a:endParaRPr lang="en-US"/>
          </a:p>
        </p:txBody>
      </p:sp>
    </p:spTree>
    <p:extLst>
      <p:ext uri="{BB962C8B-B14F-4D97-AF65-F5344CB8AC3E}">
        <p14:creationId xmlns:p14="http://schemas.microsoft.com/office/powerpoint/2010/main" val="1470159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10</a:t>
            </a:fld>
            <a:endParaRPr lang="en-US"/>
          </a:p>
        </p:txBody>
      </p:sp>
    </p:spTree>
    <p:extLst>
      <p:ext uri="{BB962C8B-B14F-4D97-AF65-F5344CB8AC3E}">
        <p14:creationId xmlns:p14="http://schemas.microsoft.com/office/powerpoint/2010/main" val="884099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11</a:t>
            </a:fld>
            <a:endParaRPr lang="en-US"/>
          </a:p>
        </p:txBody>
      </p:sp>
    </p:spTree>
    <p:extLst>
      <p:ext uri="{BB962C8B-B14F-4D97-AF65-F5344CB8AC3E}">
        <p14:creationId xmlns:p14="http://schemas.microsoft.com/office/powerpoint/2010/main" val="297987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pPr/>
              <a:t>12</a:t>
            </a:fld>
            <a:endParaRPr lang="en-US" dirty="0"/>
          </a:p>
        </p:txBody>
      </p:sp>
    </p:spTree>
    <p:extLst>
      <p:ext uri="{BB962C8B-B14F-4D97-AF65-F5344CB8AC3E}">
        <p14:creationId xmlns:p14="http://schemas.microsoft.com/office/powerpoint/2010/main" val="28474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555B28-1835-493C-961F-745327927F13}" type="slidenum">
              <a:rPr lang="en-US" smtClean="0"/>
              <a:t>13</a:t>
            </a:fld>
            <a:endParaRPr lang="en-US"/>
          </a:p>
        </p:txBody>
      </p:sp>
    </p:spTree>
    <p:extLst>
      <p:ext uri="{BB962C8B-B14F-4D97-AF65-F5344CB8AC3E}">
        <p14:creationId xmlns:p14="http://schemas.microsoft.com/office/powerpoint/2010/main" val="162145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B143-E5B7-4A2E-9127-8EB70DD6E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35163F-EAFC-494D-BF97-067EA072E9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AB4BC5-22E2-46B6-938E-F65F3D53D027}"/>
              </a:ext>
            </a:extLst>
          </p:cNvPr>
          <p:cNvSpPr>
            <a:spLocks noGrp="1"/>
          </p:cNvSpPr>
          <p:nvPr>
            <p:ph type="dt" sz="half" idx="10"/>
          </p:nvPr>
        </p:nvSpPr>
        <p:spPr/>
        <p:txBody>
          <a:bodyPr/>
          <a:lstStyle/>
          <a:p>
            <a:fld id="{F8CC37C3-5575-4B7F-90D8-42AC337415A2}" type="datetime1">
              <a:rPr lang="en-US" smtClean="0"/>
              <a:t>10/22/2022</a:t>
            </a:fld>
            <a:endParaRPr lang="en-US"/>
          </a:p>
        </p:txBody>
      </p:sp>
      <p:sp>
        <p:nvSpPr>
          <p:cNvPr id="5" name="Footer Placeholder 4">
            <a:extLst>
              <a:ext uri="{FF2B5EF4-FFF2-40B4-BE49-F238E27FC236}">
                <a16:creationId xmlns:a16="http://schemas.microsoft.com/office/drawing/2014/main" id="{6A9345C9-317F-495B-A9F0-4170AAC87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2E08E-B57B-4033-B05C-1EF35EFBFA8B}"/>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105731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69542-359A-4146-815B-5B585F7CE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EDAE6A-A4BE-4E97-B53B-B0148A27E1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4A9093-0065-4FDA-9616-DBA89B24E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BD51AF-2DFD-4007-B255-26FDFAEADF13}"/>
              </a:ext>
            </a:extLst>
          </p:cNvPr>
          <p:cNvSpPr>
            <a:spLocks noGrp="1"/>
          </p:cNvSpPr>
          <p:nvPr>
            <p:ph type="dt" sz="half" idx="10"/>
          </p:nvPr>
        </p:nvSpPr>
        <p:spPr/>
        <p:txBody>
          <a:bodyPr/>
          <a:lstStyle/>
          <a:p>
            <a:fld id="{A40CA14C-BCC2-4F5D-9F8C-AC71DF55243B}" type="datetime1">
              <a:rPr lang="en-US" smtClean="0"/>
              <a:t>10/22/2022</a:t>
            </a:fld>
            <a:endParaRPr lang="en-US"/>
          </a:p>
        </p:txBody>
      </p:sp>
      <p:sp>
        <p:nvSpPr>
          <p:cNvPr id="6" name="Footer Placeholder 5">
            <a:extLst>
              <a:ext uri="{FF2B5EF4-FFF2-40B4-BE49-F238E27FC236}">
                <a16:creationId xmlns:a16="http://schemas.microsoft.com/office/drawing/2014/main" id="{51636F30-F4B2-4462-B0BF-3229E6B501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1E1E23-5F5B-44FA-BB6F-AFF513D372D1}"/>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1180222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5D84-3D13-4B90-9BE4-7DD1916906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642809-B475-405F-A4F9-80CD44C757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08F77F-BCB0-4DD1-80C0-ECB1067F2577}"/>
              </a:ext>
            </a:extLst>
          </p:cNvPr>
          <p:cNvSpPr>
            <a:spLocks noGrp="1"/>
          </p:cNvSpPr>
          <p:nvPr>
            <p:ph type="dt" sz="half" idx="10"/>
          </p:nvPr>
        </p:nvSpPr>
        <p:spPr/>
        <p:txBody>
          <a:bodyPr/>
          <a:lstStyle/>
          <a:p>
            <a:fld id="{03368EE4-AE8C-470C-B500-E90150E4CD7D}" type="datetime1">
              <a:rPr lang="en-US" smtClean="0"/>
              <a:t>10/22/2022</a:t>
            </a:fld>
            <a:endParaRPr lang="en-US"/>
          </a:p>
        </p:txBody>
      </p:sp>
      <p:sp>
        <p:nvSpPr>
          <p:cNvPr id="5" name="Footer Placeholder 4">
            <a:extLst>
              <a:ext uri="{FF2B5EF4-FFF2-40B4-BE49-F238E27FC236}">
                <a16:creationId xmlns:a16="http://schemas.microsoft.com/office/drawing/2014/main" id="{7F282239-842D-45B3-A523-C894F0405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C3AE6-64F6-4FD4-9879-07CF9D61A2CD}"/>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418995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F3605C-3B2A-414F-ADAD-E8A108B6BE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FAA2F-91C6-4A1B-8967-82D77FE805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D7D78-929F-4933-9BF8-B71586D1EFEE}"/>
              </a:ext>
            </a:extLst>
          </p:cNvPr>
          <p:cNvSpPr>
            <a:spLocks noGrp="1"/>
          </p:cNvSpPr>
          <p:nvPr>
            <p:ph type="dt" sz="half" idx="10"/>
          </p:nvPr>
        </p:nvSpPr>
        <p:spPr/>
        <p:txBody>
          <a:bodyPr/>
          <a:lstStyle/>
          <a:p>
            <a:fld id="{8F2D510A-0E8C-477F-999A-BA4425CAACA0}" type="datetime1">
              <a:rPr lang="en-US" smtClean="0"/>
              <a:t>10/22/2022</a:t>
            </a:fld>
            <a:endParaRPr lang="en-US"/>
          </a:p>
        </p:txBody>
      </p:sp>
      <p:sp>
        <p:nvSpPr>
          <p:cNvPr id="5" name="Footer Placeholder 4">
            <a:extLst>
              <a:ext uri="{FF2B5EF4-FFF2-40B4-BE49-F238E27FC236}">
                <a16:creationId xmlns:a16="http://schemas.microsoft.com/office/drawing/2014/main" id="{A9AAD1D3-F12B-4544-8B51-FBDF13434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C8CD7-F160-47BC-B822-9552154E263C}"/>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395740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AE17E-9492-4672-92E2-98D4732192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4AFC01-FEDB-42F8-9B1D-8C7DB5CB89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24A272-64E4-4DCA-B255-EC61E3B2BB90}"/>
              </a:ext>
            </a:extLst>
          </p:cNvPr>
          <p:cNvSpPr>
            <a:spLocks noGrp="1"/>
          </p:cNvSpPr>
          <p:nvPr>
            <p:ph type="dt" sz="half" idx="10"/>
          </p:nvPr>
        </p:nvSpPr>
        <p:spPr/>
        <p:txBody>
          <a:bodyPr/>
          <a:lstStyle/>
          <a:p>
            <a:fld id="{41E6A405-65D5-4ADE-BF98-F305B5B183C2}" type="datetime1">
              <a:rPr lang="en-US" smtClean="0"/>
              <a:t>10/22/2022</a:t>
            </a:fld>
            <a:endParaRPr lang="en-US"/>
          </a:p>
        </p:txBody>
      </p:sp>
      <p:sp>
        <p:nvSpPr>
          <p:cNvPr id="5" name="Footer Placeholder 4">
            <a:extLst>
              <a:ext uri="{FF2B5EF4-FFF2-40B4-BE49-F238E27FC236}">
                <a16:creationId xmlns:a16="http://schemas.microsoft.com/office/drawing/2014/main" id="{20C9120B-BF8F-42E4-B178-E5043B185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5E91B-1DE2-4BCE-9BAD-A99F7C325A31}"/>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329826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4BD86-E0C1-4737-B87D-4162615E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272077-EC33-4903-9F2A-B9F5EA3ED6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BD4717-8512-40CB-8AE9-A6B567A271AA}"/>
              </a:ext>
            </a:extLst>
          </p:cNvPr>
          <p:cNvSpPr>
            <a:spLocks noGrp="1"/>
          </p:cNvSpPr>
          <p:nvPr>
            <p:ph type="dt" sz="half" idx="10"/>
          </p:nvPr>
        </p:nvSpPr>
        <p:spPr/>
        <p:txBody>
          <a:bodyPr/>
          <a:lstStyle/>
          <a:p>
            <a:fld id="{4B637B47-AB8C-49E3-B474-02F4A08690B4}" type="datetime1">
              <a:rPr lang="en-US" smtClean="0"/>
              <a:t>10/22/2022</a:t>
            </a:fld>
            <a:endParaRPr lang="en-US"/>
          </a:p>
        </p:txBody>
      </p:sp>
      <p:sp>
        <p:nvSpPr>
          <p:cNvPr id="5" name="Footer Placeholder 4">
            <a:extLst>
              <a:ext uri="{FF2B5EF4-FFF2-40B4-BE49-F238E27FC236}">
                <a16:creationId xmlns:a16="http://schemas.microsoft.com/office/drawing/2014/main" id="{7CE5B811-AC5A-4375-B156-60023259E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3ED25-E707-4A6D-B324-C0573E3A5BFD}"/>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2661096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15B2-6C98-49E1-8ED7-CB41FC3B12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FE6D4-FCDC-4B3A-9475-91BB1F5F04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C0F730-08F5-4F35-9608-62C5081E18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448A30-1505-415A-9210-42C23308053E}"/>
              </a:ext>
            </a:extLst>
          </p:cNvPr>
          <p:cNvSpPr>
            <a:spLocks noGrp="1"/>
          </p:cNvSpPr>
          <p:nvPr>
            <p:ph type="dt" sz="half" idx="10"/>
          </p:nvPr>
        </p:nvSpPr>
        <p:spPr/>
        <p:txBody>
          <a:bodyPr/>
          <a:lstStyle/>
          <a:p>
            <a:fld id="{3CE02D39-A444-4AA0-A549-6E5161D1F9D5}" type="datetime1">
              <a:rPr lang="en-US" smtClean="0"/>
              <a:t>10/22/2022</a:t>
            </a:fld>
            <a:endParaRPr lang="en-US"/>
          </a:p>
        </p:txBody>
      </p:sp>
      <p:sp>
        <p:nvSpPr>
          <p:cNvPr id="6" name="Footer Placeholder 5">
            <a:extLst>
              <a:ext uri="{FF2B5EF4-FFF2-40B4-BE49-F238E27FC236}">
                <a16:creationId xmlns:a16="http://schemas.microsoft.com/office/drawing/2014/main" id="{AB5297AA-AAAE-4630-AFBD-54D5EC9EDC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AC0D8F-888F-4930-8160-D661B7284814}"/>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900868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D617-9B46-47BB-B3D4-250FBC3324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5D02F9-CB4F-496B-8B49-34FA1A089E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06E8E9-2125-4BBE-A052-3DB1CECB18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5CA6BA-38FB-4C1C-8D58-14E84D6672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F11AAB-B61B-46EA-8BCC-073A198F38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5B2945-955A-41E7-997B-5061B7EA2E59}"/>
              </a:ext>
            </a:extLst>
          </p:cNvPr>
          <p:cNvSpPr>
            <a:spLocks noGrp="1"/>
          </p:cNvSpPr>
          <p:nvPr>
            <p:ph type="dt" sz="half" idx="10"/>
          </p:nvPr>
        </p:nvSpPr>
        <p:spPr/>
        <p:txBody>
          <a:bodyPr/>
          <a:lstStyle/>
          <a:p>
            <a:fld id="{2AC46E75-94E3-45F5-92C6-37252BBABB44}" type="datetime1">
              <a:rPr lang="en-US" smtClean="0"/>
              <a:t>10/22/2022</a:t>
            </a:fld>
            <a:endParaRPr lang="en-US"/>
          </a:p>
        </p:txBody>
      </p:sp>
      <p:sp>
        <p:nvSpPr>
          <p:cNvPr id="8" name="Footer Placeholder 7">
            <a:extLst>
              <a:ext uri="{FF2B5EF4-FFF2-40B4-BE49-F238E27FC236}">
                <a16:creationId xmlns:a16="http://schemas.microsoft.com/office/drawing/2014/main" id="{534578E8-A321-4440-B677-5F93F72001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235CA6-0D4D-4BA0-B96B-7612FB1BC2E9}"/>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115468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5FCC-0E3C-4D05-ADAB-E6FD245329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BC7018-FBE2-4ACE-B195-BEA2D5508ABB}"/>
              </a:ext>
            </a:extLst>
          </p:cNvPr>
          <p:cNvSpPr>
            <a:spLocks noGrp="1"/>
          </p:cNvSpPr>
          <p:nvPr>
            <p:ph type="dt" sz="half" idx="10"/>
          </p:nvPr>
        </p:nvSpPr>
        <p:spPr/>
        <p:txBody>
          <a:bodyPr/>
          <a:lstStyle/>
          <a:p>
            <a:fld id="{1B46319D-D7F7-4561-9449-94E7B9AC98AA}" type="datetime1">
              <a:rPr lang="en-US" smtClean="0"/>
              <a:t>10/22/2022</a:t>
            </a:fld>
            <a:endParaRPr lang="en-US"/>
          </a:p>
        </p:txBody>
      </p:sp>
      <p:sp>
        <p:nvSpPr>
          <p:cNvPr id="4" name="Footer Placeholder 3">
            <a:extLst>
              <a:ext uri="{FF2B5EF4-FFF2-40B4-BE49-F238E27FC236}">
                <a16:creationId xmlns:a16="http://schemas.microsoft.com/office/drawing/2014/main" id="{4CFE525A-4DBF-49CE-A3A4-6BCFC6B1CF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8557D8-FF0A-43EA-84D6-93FFCD349533}"/>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1972841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C09DFE-049A-440D-A4B8-973373C48735}"/>
              </a:ext>
            </a:extLst>
          </p:cNvPr>
          <p:cNvSpPr>
            <a:spLocks noGrp="1"/>
          </p:cNvSpPr>
          <p:nvPr>
            <p:ph type="dt" sz="half" idx="10"/>
          </p:nvPr>
        </p:nvSpPr>
        <p:spPr/>
        <p:txBody>
          <a:bodyPr/>
          <a:lstStyle/>
          <a:p>
            <a:fld id="{F7864126-2C1F-4174-8B6A-56196B05AF66}" type="datetime1">
              <a:rPr lang="en-US" smtClean="0"/>
              <a:t>10/22/2022</a:t>
            </a:fld>
            <a:endParaRPr lang="en-US"/>
          </a:p>
        </p:txBody>
      </p:sp>
      <p:sp>
        <p:nvSpPr>
          <p:cNvPr id="3" name="Footer Placeholder 2">
            <a:extLst>
              <a:ext uri="{FF2B5EF4-FFF2-40B4-BE49-F238E27FC236}">
                <a16:creationId xmlns:a16="http://schemas.microsoft.com/office/drawing/2014/main" id="{3F3CB888-FF93-4239-8460-8D053AC8B2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3ACBD3-C93F-42D3-80B2-3FA2D008694A}"/>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2193095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duotone>
              <a:schemeClr val="bg2">
                <a:shade val="45000"/>
                <a:satMod val="135000"/>
              </a:schemeClr>
              <a:prstClr val="white"/>
            </a:duotone>
          </a:blip>
          <a:srcRect/>
          <a:stretch>
            <a:fillRect t="-9000" b="-9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5C11FD-A578-415A-B731-6722F9376CE5}"/>
              </a:ext>
            </a:extLst>
          </p:cNvPr>
          <p:cNvSpPr>
            <a:spLocks noGrp="1"/>
          </p:cNvSpPr>
          <p:nvPr>
            <p:ph type="body" idx="1" hasCustomPrompt="1"/>
          </p:nvPr>
        </p:nvSpPr>
        <p:spPr>
          <a:xfrm>
            <a:off x="831850" y="4432706"/>
            <a:ext cx="10515600" cy="1500187"/>
          </a:xfrm>
        </p:spPr>
        <p:txBody>
          <a:bodyPr/>
          <a:lstStyle>
            <a:lvl1pPr marL="0" indent="0">
              <a:buNone/>
              <a:defRPr sz="1800" spc="300">
                <a:solidFill>
                  <a:schemeClr val="tx2">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D1E4BB4-6AB1-4587-A92C-27B8961DF6F0}"/>
              </a:ext>
            </a:extLst>
          </p:cNvPr>
          <p:cNvSpPr>
            <a:spLocks noGrp="1"/>
          </p:cNvSpPr>
          <p:nvPr>
            <p:ph type="dt" sz="half" idx="10"/>
          </p:nvPr>
        </p:nvSpPr>
        <p:spPr/>
        <p:txBody>
          <a:bodyPr/>
          <a:lstStyle>
            <a:lvl1pPr>
              <a:defRPr>
                <a:solidFill>
                  <a:schemeClr val="tx2"/>
                </a:solidFill>
              </a:defRPr>
            </a:lvl1pPr>
          </a:lstStyle>
          <a:p>
            <a:fld id="{FB8337E6-4545-4962-8E15-04518DFE851E}" type="datetime1">
              <a:rPr lang="en-GB" smtClean="0"/>
              <a:pPr/>
              <a:t>22/10/2022</a:t>
            </a:fld>
            <a:endParaRPr lang="en-GB"/>
          </a:p>
        </p:txBody>
      </p:sp>
      <p:sp>
        <p:nvSpPr>
          <p:cNvPr id="5" name="Footer Placeholder 4">
            <a:extLst>
              <a:ext uri="{FF2B5EF4-FFF2-40B4-BE49-F238E27FC236}">
                <a16:creationId xmlns:a16="http://schemas.microsoft.com/office/drawing/2014/main" id="{695F0949-0CF0-4C23-9262-FD2E25608FFC}"/>
              </a:ext>
            </a:extLst>
          </p:cNvPr>
          <p:cNvSpPr>
            <a:spLocks noGrp="1"/>
          </p:cNvSpPr>
          <p:nvPr>
            <p:ph type="ftr" sz="quarter" idx="11"/>
          </p:nvPr>
        </p:nvSpPr>
        <p:spPr/>
        <p:txBody>
          <a:bodyPr/>
          <a:lstStyle>
            <a:lvl1pPr>
              <a:defRPr>
                <a:solidFill>
                  <a:schemeClr val="tx2"/>
                </a:solidFill>
              </a:defRPr>
            </a:lvl1pPr>
          </a:lstStyle>
          <a:p>
            <a:endParaRPr lang="en-GB" dirty="0"/>
          </a:p>
        </p:txBody>
      </p:sp>
      <p:sp>
        <p:nvSpPr>
          <p:cNvPr id="6" name="Slide Number Placeholder 5">
            <a:extLst>
              <a:ext uri="{FF2B5EF4-FFF2-40B4-BE49-F238E27FC236}">
                <a16:creationId xmlns:a16="http://schemas.microsoft.com/office/drawing/2014/main" id="{8E02CEE4-2BAB-45DC-BD64-4AAD569B98E3}"/>
              </a:ext>
            </a:extLst>
          </p:cNvPr>
          <p:cNvSpPr>
            <a:spLocks noGrp="1"/>
          </p:cNvSpPr>
          <p:nvPr>
            <p:ph type="sldNum" sz="quarter" idx="12"/>
          </p:nvPr>
        </p:nvSpPr>
        <p:spPr/>
        <p:txBody>
          <a:bodyPr/>
          <a:lstStyle>
            <a:lvl1pPr>
              <a:defRPr>
                <a:solidFill>
                  <a:schemeClr val="tx2"/>
                </a:solidFill>
              </a:defRPr>
            </a:lvl1pPr>
          </a:lstStyle>
          <a:p>
            <a:fld id="{8CECA2F6-D0BA-49A6-B455-04033270D99A}" type="slidenum">
              <a:rPr lang="en-GB" smtClean="0"/>
              <a:pPr/>
              <a:t>‹#›</a:t>
            </a:fld>
            <a:endParaRPr lang="en-GB"/>
          </a:p>
        </p:txBody>
      </p:sp>
      <p:pic>
        <p:nvPicPr>
          <p:cNvPr id="13" name="Picture 12">
            <a:extLst>
              <a:ext uri="{FF2B5EF4-FFF2-40B4-BE49-F238E27FC236}">
                <a16:creationId xmlns:a16="http://schemas.microsoft.com/office/drawing/2014/main" id="{950E2A84-E431-4EAF-8F1A-28B2F0F84A5D}"/>
              </a:ext>
            </a:extLst>
          </p:cNvPr>
          <p:cNvPicPr>
            <a:picLocks noChangeAspect="1"/>
          </p:cNvPicPr>
          <p:nvPr userDrawn="1"/>
        </p:nvPicPr>
        <p:blipFill rotWithShape="1">
          <a:blip r:embed="rId3" cstate="print">
            <a:alphaModFix amt="50000"/>
            <a:extLst>
              <a:ext uri="{28A0092B-C50C-407E-A947-70E740481C1C}">
                <a14:useLocalDpi xmlns:a14="http://schemas.microsoft.com/office/drawing/2010/main"/>
              </a:ext>
            </a:extLst>
          </a:blip>
          <a:srcRect l="33663" t="23216" r="34660" b="55014"/>
          <a:stretch/>
        </p:blipFill>
        <p:spPr>
          <a:xfrm rot="10800000">
            <a:off x="10513962" y="901168"/>
            <a:ext cx="833488" cy="699815"/>
          </a:xfrm>
          <a:prstGeom prst="rect">
            <a:avLst/>
          </a:prstGeom>
        </p:spPr>
      </p:pic>
      <p:sp>
        <p:nvSpPr>
          <p:cNvPr id="11" name="Text Placeholder 2">
            <a:extLst>
              <a:ext uri="{FF2B5EF4-FFF2-40B4-BE49-F238E27FC236}">
                <a16:creationId xmlns:a16="http://schemas.microsoft.com/office/drawing/2014/main" id="{C4885C2A-D290-4BA0-95E7-B38D6976971A}"/>
              </a:ext>
            </a:extLst>
          </p:cNvPr>
          <p:cNvSpPr>
            <a:spLocks noGrp="1"/>
          </p:cNvSpPr>
          <p:nvPr>
            <p:ph type="body" idx="13"/>
          </p:nvPr>
        </p:nvSpPr>
        <p:spPr>
          <a:xfrm>
            <a:off x="831850" y="1727790"/>
            <a:ext cx="10515600" cy="2451303"/>
          </a:xfrm>
        </p:spPr>
        <p:txBody>
          <a:bodyPr/>
          <a:lstStyle>
            <a:lvl1pPr marL="0" indent="0">
              <a:lnSpc>
                <a:spcPct val="125000"/>
              </a:lnSpc>
              <a:buNone/>
              <a:defRPr sz="36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77917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46C1-E495-4CB8-B516-465F53E63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C0ADA7-41F6-4ABF-897F-A90508B903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249D1-271D-4A96-86AC-F424748D86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C5C00-C144-4EA7-BD23-83190D6774B4}"/>
              </a:ext>
            </a:extLst>
          </p:cNvPr>
          <p:cNvSpPr>
            <a:spLocks noGrp="1"/>
          </p:cNvSpPr>
          <p:nvPr>
            <p:ph type="dt" sz="half" idx="10"/>
          </p:nvPr>
        </p:nvSpPr>
        <p:spPr/>
        <p:txBody>
          <a:bodyPr/>
          <a:lstStyle/>
          <a:p>
            <a:fld id="{400CB5C6-8D74-4DAD-837A-9C43F9A452CF}" type="datetime1">
              <a:rPr lang="en-US" smtClean="0"/>
              <a:t>10/22/2022</a:t>
            </a:fld>
            <a:endParaRPr lang="en-US"/>
          </a:p>
        </p:txBody>
      </p:sp>
      <p:sp>
        <p:nvSpPr>
          <p:cNvPr id="6" name="Footer Placeholder 5">
            <a:extLst>
              <a:ext uri="{FF2B5EF4-FFF2-40B4-BE49-F238E27FC236}">
                <a16:creationId xmlns:a16="http://schemas.microsoft.com/office/drawing/2014/main" id="{DE7847A1-69B8-4895-BF4B-F843696268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DBAAA-2901-4155-888B-F2EE734D7916}"/>
              </a:ext>
            </a:extLst>
          </p:cNvPr>
          <p:cNvSpPr>
            <a:spLocks noGrp="1"/>
          </p:cNvSpPr>
          <p:nvPr>
            <p:ph type="sldNum" sz="quarter" idx="12"/>
          </p:nvPr>
        </p:nvSpPr>
        <p:spPr/>
        <p:txBody>
          <a:bodyPr/>
          <a:lstStyle/>
          <a:p>
            <a:fld id="{35966396-3A3F-4D33-9C5A-002357DE24F2}" type="slidenum">
              <a:rPr lang="en-US" smtClean="0"/>
              <a:t>‹#›</a:t>
            </a:fld>
            <a:endParaRPr lang="en-US"/>
          </a:p>
        </p:txBody>
      </p:sp>
    </p:spTree>
    <p:extLst>
      <p:ext uri="{BB962C8B-B14F-4D97-AF65-F5344CB8AC3E}">
        <p14:creationId xmlns:p14="http://schemas.microsoft.com/office/powerpoint/2010/main" val="43985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09C239-A0B7-479B-96F1-5CF8DE7F5C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F03CCF-69C8-4F9C-A816-6735312ACC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4055F-7170-466F-BC51-9D0B3A44E5AA}"/>
              </a:ext>
            </a:extLst>
          </p:cNvPr>
          <p:cNvSpPr>
            <a:spLocks noGrp="1"/>
          </p:cNvSpPr>
          <p:nvPr>
            <p:ph type="dt" sz="half" idx="2"/>
          </p:nvPr>
        </p:nvSpPr>
        <p:spPr>
          <a:xfrm>
            <a:off x="358515"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0DB10-179E-47F2-98D3-74C8AE2B5E77}" type="datetime1">
              <a:rPr lang="en-US" smtClean="0"/>
              <a:t>10/22/2022</a:t>
            </a:fld>
            <a:endParaRPr lang="en-US"/>
          </a:p>
        </p:txBody>
      </p:sp>
      <p:sp>
        <p:nvSpPr>
          <p:cNvPr id="5" name="Footer Placeholder 4">
            <a:extLst>
              <a:ext uri="{FF2B5EF4-FFF2-40B4-BE49-F238E27FC236}">
                <a16:creationId xmlns:a16="http://schemas.microsoft.com/office/drawing/2014/main" id="{316652C6-63F7-46D5-800D-AB80980FE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6860DC-CDD9-47C8-9F16-F584E2BE4D71}"/>
              </a:ext>
            </a:extLst>
          </p:cNvPr>
          <p:cNvSpPr>
            <a:spLocks noGrp="1"/>
          </p:cNvSpPr>
          <p:nvPr>
            <p:ph type="sldNum" sz="quarter" idx="4"/>
          </p:nvPr>
        </p:nvSpPr>
        <p:spPr>
          <a:xfrm>
            <a:off x="9090285"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66396-3A3F-4D33-9C5A-002357DE24F2}" type="slidenum">
              <a:rPr lang="en-US" smtClean="0"/>
              <a:t>‹#›</a:t>
            </a:fld>
            <a:endParaRPr lang="en-US"/>
          </a:p>
        </p:txBody>
      </p:sp>
      <p:pic>
        <p:nvPicPr>
          <p:cNvPr id="7" name="Picture 6">
            <a:extLst>
              <a:ext uri="{FF2B5EF4-FFF2-40B4-BE49-F238E27FC236}">
                <a16:creationId xmlns:a16="http://schemas.microsoft.com/office/drawing/2014/main" id="{4AB4C881-C89E-483D-ABD8-4FB67B0C2DD2}"/>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1564697" y="194583"/>
            <a:ext cx="479520" cy="514685"/>
          </a:xfrm>
          <a:prstGeom prst="rect">
            <a:avLst/>
          </a:prstGeom>
        </p:spPr>
      </p:pic>
    </p:spTree>
    <p:extLst>
      <p:ext uri="{BB962C8B-B14F-4D97-AF65-F5344CB8AC3E}">
        <p14:creationId xmlns:p14="http://schemas.microsoft.com/office/powerpoint/2010/main" val="1495797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spc="-15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5C2595E-19D6-4525-8F8C-05EA464149E5}"/>
              </a:ext>
            </a:extLst>
          </p:cNvPr>
          <p:cNvPicPr>
            <a:picLocks noChangeAspect="1" noChangeArrowheads="1"/>
          </p:cNvPicPr>
          <p:nvPr/>
        </p:nvPicPr>
        <p:blipFill>
          <a:blip r:embed="rId2">
            <a:duotone>
              <a:schemeClr val="accent1">
                <a:shade val="45000"/>
                <a:satMod val="135000"/>
              </a:schemeClr>
              <a:prstClr val="white"/>
            </a:duotone>
            <a:alphaModFix amt="35000"/>
            <a:extLst>
              <a:ext uri="{28A0092B-C50C-407E-A947-70E740481C1C}">
                <a14:useLocalDpi xmlns:a14="http://schemas.microsoft.com/office/drawing/2010/main"/>
              </a:ext>
            </a:extLst>
          </a:blip>
          <a:srcRect l="10716" r="10716"/>
          <a:stretch/>
        </p:blipFill>
        <p:spPr bwMode="auto">
          <a:xfrm>
            <a:off x="4122058" y="0"/>
            <a:ext cx="806994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C24C7-1973-49B1-906C-E1837833AC6F}"/>
              </a:ext>
            </a:extLst>
          </p:cNvPr>
          <p:cNvSpPr/>
          <p:nvPr/>
        </p:nvSpPr>
        <p:spPr>
          <a:xfrm flipH="1">
            <a:off x="0" y="0"/>
            <a:ext cx="412205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0B6863-266C-41AE-BC40-9BAA53AB8C83}"/>
              </a:ext>
            </a:extLst>
          </p:cNvPr>
          <p:cNvSpPr>
            <a:spLocks noGrp="1"/>
          </p:cNvSpPr>
          <p:nvPr>
            <p:ph type="ctrTitle"/>
          </p:nvPr>
        </p:nvSpPr>
        <p:spPr>
          <a:xfrm>
            <a:off x="4644573" y="0"/>
            <a:ext cx="8069942" cy="2387600"/>
          </a:xfrm>
        </p:spPr>
        <p:txBody>
          <a:bodyPr/>
          <a:lstStyle/>
          <a:p>
            <a:pPr algn="l"/>
            <a:r>
              <a:rPr lang="en-US" b="1" dirty="0">
                <a:gradFill>
                  <a:gsLst>
                    <a:gs pos="0">
                      <a:schemeClr val="accent1">
                        <a:lumMod val="5000"/>
                        <a:lumOff val="95000"/>
                      </a:schemeClr>
                    </a:gs>
                    <a:gs pos="100000">
                      <a:schemeClr val="bg1">
                        <a:alpha val="67000"/>
                      </a:schemeClr>
                    </a:gs>
                  </a:gsLst>
                  <a:lin ang="0" scaled="1"/>
                </a:gradFill>
              </a:rPr>
              <a:t>Airbnb Price recommender App</a:t>
            </a:r>
          </a:p>
        </p:txBody>
      </p:sp>
      <p:sp>
        <p:nvSpPr>
          <p:cNvPr id="3" name="Subtitle 2">
            <a:extLst>
              <a:ext uri="{FF2B5EF4-FFF2-40B4-BE49-F238E27FC236}">
                <a16:creationId xmlns:a16="http://schemas.microsoft.com/office/drawing/2014/main" id="{1C1922E9-68F5-49F0-9BA2-E12243EF4A30}"/>
              </a:ext>
            </a:extLst>
          </p:cNvPr>
          <p:cNvSpPr>
            <a:spLocks noGrp="1"/>
          </p:cNvSpPr>
          <p:nvPr>
            <p:ph type="subTitle" idx="1"/>
          </p:nvPr>
        </p:nvSpPr>
        <p:spPr>
          <a:xfrm>
            <a:off x="4644572" y="3868738"/>
            <a:ext cx="7547427" cy="1347333"/>
          </a:xfrm>
        </p:spPr>
        <p:txBody>
          <a:bodyPr/>
          <a:lstStyle/>
          <a:p>
            <a:pPr algn="l"/>
            <a:r>
              <a:rPr lang="en-US" dirty="0">
                <a:solidFill>
                  <a:schemeClr val="bg1"/>
                </a:solidFill>
              </a:rPr>
              <a:t>Get your Airbnb listing price at the snap of a finger</a:t>
            </a:r>
          </a:p>
        </p:txBody>
      </p:sp>
      <p:pic>
        <p:nvPicPr>
          <p:cNvPr id="7" name="Picture 6">
            <a:extLst>
              <a:ext uri="{FF2B5EF4-FFF2-40B4-BE49-F238E27FC236}">
                <a16:creationId xmlns:a16="http://schemas.microsoft.com/office/drawing/2014/main" id="{2CB6BF89-92D5-4D65-87C9-6C3802AA19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9339" y="2246518"/>
            <a:ext cx="2203380" cy="2364963"/>
          </a:xfrm>
          <a:prstGeom prst="rect">
            <a:avLst/>
          </a:prstGeom>
        </p:spPr>
      </p:pic>
    </p:spTree>
    <p:extLst>
      <p:ext uri="{BB962C8B-B14F-4D97-AF65-F5344CB8AC3E}">
        <p14:creationId xmlns:p14="http://schemas.microsoft.com/office/powerpoint/2010/main" val="3668144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Median price of Airbnb Listings </a:t>
            </a:r>
            <a:endParaRPr lang="en-US" dirty="0"/>
          </a:p>
        </p:txBody>
      </p:sp>
      <p:pic>
        <p:nvPicPr>
          <p:cNvPr id="5" name="Picture 4">
            <a:extLst>
              <a:ext uri="{FF2B5EF4-FFF2-40B4-BE49-F238E27FC236}">
                <a16:creationId xmlns:a16="http://schemas.microsoft.com/office/drawing/2014/main" id="{1D5B6719-5FDC-9D69-68B9-6FF2E8FF1580}"/>
              </a:ext>
            </a:extLst>
          </p:cNvPr>
          <p:cNvPicPr>
            <a:picLocks noChangeAspect="1"/>
          </p:cNvPicPr>
          <p:nvPr/>
        </p:nvPicPr>
        <p:blipFill>
          <a:blip r:embed="rId3"/>
          <a:stretch>
            <a:fillRect/>
          </a:stretch>
        </p:blipFill>
        <p:spPr>
          <a:xfrm>
            <a:off x="838200" y="1095925"/>
            <a:ext cx="10593278" cy="5334744"/>
          </a:xfrm>
          <a:prstGeom prst="rect">
            <a:avLst/>
          </a:prstGeom>
        </p:spPr>
      </p:pic>
      <p:sp>
        <p:nvSpPr>
          <p:cNvPr id="6" name="TextBox 5">
            <a:extLst>
              <a:ext uri="{FF2B5EF4-FFF2-40B4-BE49-F238E27FC236}">
                <a16:creationId xmlns:a16="http://schemas.microsoft.com/office/drawing/2014/main" id="{D018A4DA-E476-0463-9D61-5B536395C12E}"/>
              </a:ext>
            </a:extLst>
          </p:cNvPr>
          <p:cNvSpPr txBox="1"/>
          <p:nvPr/>
        </p:nvSpPr>
        <p:spPr>
          <a:xfrm>
            <a:off x="7313043" y="4424517"/>
            <a:ext cx="4118435" cy="830997"/>
          </a:xfrm>
          <a:prstGeom prst="rect">
            <a:avLst/>
          </a:prstGeom>
          <a:solidFill>
            <a:schemeClr val="bg1">
              <a:lumMod val="65000"/>
            </a:schemeClr>
          </a:solidFill>
        </p:spPr>
        <p:txBody>
          <a:bodyPr wrap="square" rtlCol="0">
            <a:spAutoFit/>
          </a:bodyPr>
          <a:lstStyle/>
          <a:p>
            <a:r>
              <a:rPr lang="en-US" sz="1600" dirty="0"/>
              <a:t>Central region has higher count of listings</a:t>
            </a:r>
          </a:p>
          <a:p>
            <a:r>
              <a:rPr lang="en-US" sz="1600" dirty="0"/>
              <a:t>and higher median prices compared to other neighborhoods and regions</a:t>
            </a:r>
            <a:endParaRPr lang="en-SG" sz="1600" dirty="0"/>
          </a:p>
        </p:txBody>
      </p:sp>
    </p:spTree>
    <p:extLst>
      <p:ext uri="{BB962C8B-B14F-4D97-AF65-F5344CB8AC3E}">
        <p14:creationId xmlns:p14="http://schemas.microsoft.com/office/powerpoint/2010/main" val="3114159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Accommodation Capacity</a:t>
            </a:r>
            <a:endParaRPr lang="en-US" dirty="0"/>
          </a:p>
        </p:txBody>
      </p:sp>
      <p:pic>
        <p:nvPicPr>
          <p:cNvPr id="8" name="Picture 7">
            <a:extLst>
              <a:ext uri="{FF2B5EF4-FFF2-40B4-BE49-F238E27FC236}">
                <a16:creationId xmlns:a16="http://schemas.microsoft.com/office/drawing/2014/main" id="{D526FF8C-6F2E-CE7E-8937-7AAA656C2F79}"/>
              </a:ext>
            </a:extLst>
          </p:cNvPr>
          <p:cNvPicPr>
            <a:picLocks noChangeAspect="1"/>
          </p:cNvPicPr>
          <p:nvPr/>
        </p:nvPicPr>
        <p:blipFill>
          <a:blip r:embed="rId3"/>
          <a:stretch>
            <a:fillRect/>
          </a:stretch>
        </p:blipFill>
        <p:spPr>
          <a:xfrm>
            <a:off x="6096000" y="1325563"/>
            <a:ext cx="5342604" cy="2784052"/>
          </a:xfrm>
          <a:prstGeom prst="rect">
            <a:avLst/>
          </a:prstGeom>
        </p:spPr>
      </p:pic>
      <p:pic>
        <p:nvPicPr>
          <p:cNvPr id="10" name="Picture 9">
            <a:extLst>
              <a:ext uri="{FF2B5EF4-FFF2-40B4-BE49-F238E27FC236}">
                <a16:creationId xmlns:a16="http://schemas.microsoft.com/office/drawing/2014/main" id="{C1515D5B-0F22-D82F-0961-148F76C640B2}"/>
              </a:ext>
            </a:extLst>
          </p:cNvPr>
          <p:cNvPicPr>
            <a:picLocks noChangeAspect="1"/>
          </p:cNvPicPr>
          <p:nvPr/>
        </p:nvPicPr>
        <p:blipFill>
          <a:blip r:embed="rId4"/>
          <a:stretch>
            <a:fillRect/>
          </a:stretch>
        </p:blipFill>
        <p:spPr>
          <a:xfrm>
            <a:off x="625577" y="1325563"/>
            <a:ext cx="5342604" cy="2784052"/>
          </a:xfrm>
          <a:prstGeom prst="rect">
            <a:avLst/>
          </a:prstGeom>
        </p:spPr>
      </p:pic>
      <p:graphicFrame>
        <p:nvGraphicFramePr>
          <p:cNvPr id="11" name="Table 11">
            <a:extLst>
              <a:ext uri="{FF2B5EF4-FFF2-40B4-BE49-F238E27FC236}">
                <a16:creationId xmlns:a16="http://schemas.microsoft.com/office/drawing/2014/main" id="{4607867F-7357-758B-6D6B-9978A865A041}"/>
              </a:ext>
            </a:extLst>
          </p:cNvPr>
          <p:cNvGraphicFramePr>
            <a:graphicFrameLocks noGrp="1"/>
          </p:cNvGraphicFramePr>
          <p:nvPr>
            <p:extLst>
              <p:ext uri="{D42A27DB-BD31-4B8C-83A1-F6EECF244321}">
                <p14:modId xmlns:p14="http://schemas.microsoft.com/office/powerpoint/2010/main" val="3956170484"/>
              </p:ext>
            </p:extLst>
          </p:nvPr>
        </p:nvGraphicFramePr>
        <p:xfrm>
          <a:off x="625577" y="4109615"/>
          <a:ext cx="11025650" cy="1188720"/>
        </p:xfrm>
        <a:graphic>
          <a:graphicData uri="http://schemas.openxmlformats.org/drawingml/2006/table">
            <a:tbl>
              <a:tblPr firstRow="1" bandRow="1">
                <a:tableStyleId>{5C22544A-7EE6-4342-B048-85BDC9FD1C3A}</a:tableStyleId>
              </a:tblPr>
              <a:tblGrid>
                <a:gridCol w="5512825">
                  <a:extLst>
                    <a:ext uri="{9D8B030D-6E8A-4147-A177-3AD203B41FA5}">
                      <a16:colId xmlns:a16="http://schemas.microsoft.com/office/drawing/2014/main" val="973770315"/>
                    </a:ext>
                  </a:extLst>
                </a:gridCol>
                <a:gridCol w="5512825">
                  <a:extLst>
                    <a:ext uri="{9D8B030D-6E8A-4147-A177-3AD203B41FA5}">
                      <a16:colId xmlns:a16="http://schemas.microsoft.com/office/drawing/2014/main" val="567718035"/>
                    </a:ext>
                  </a:extLst>
                </a:gridCol>
              </a:tblGrid>
              <a:tr h="326956">
                <a:tc>
                  <a:txBody>
                    <a:bodyPr/>
                    <a:lstStyle/>
                    <a:p>
                      <a:pPr marL="0" indent="-285750" algn="l" defTabSz="914400" rtl="0" eaLnBrk="1" latinLnBrk="0" hangingPunct="1">
                        <a:buFont typeface="Arial" panose="020B0604020202020204" pitchFamily="34" charset="0"/>
                        <a:buChar char="•"/>
                      </a:pPr>
                      <a:r>
                        <a:rPr lang="en-US" sz="1800" b="0" kern="1200" dirty="0">
                          <a:solidFill>
                            <a:schemeClr val="dk1"/>
                          </a:solidFill>
                          <a:latin typeface="+mn-lt"/>
                          <a:ea typeface="+mn-ea"/>
                          <a:cs typeface="+mn-cs"/>
                        </a:rPr>
                        <a:t>Median prices increased with no. of guests</a:t>
                      </a:r>
                      <a:endParaRPr lang="en-SG" sz="1800" b="0" kern="1200" dirty="0">
                        <a:solidFill>
                          <a:schemeClr val="dk1"/>
                        </a:solidFill>
                        <a:latin typeface="+mn-lt"/>
                        <a:ea typeface="+mn-ea"/>
                        <a:cs typeface="+mn-cs"/>
                      </a:endParaRPr>
                    </a:p>
                    <a:p>
                      <a:pPr marL="0" indent="-285750" algn="l" defTabSz="914400" rtl="0" eaLnBrk="1" latinLnBrk="0" hangingPunct="1">
                        <a:buFont typeface="Arial" panose="020B0604020202020204" pitchFamily="34" charset="0"/>
                        <a:buChar char="•"/>
                      </a:pPr>
                      <a:r>
                        <a:rPr lang="en-SG" sz="1800" b="0" kern="1200" dirty="0">
                          <a:solidFill>
                            <a:schemeClr val="dk1"/>
                          </a:solidFill>
                          <a:latin typeface="+mn-lt"/>
                          <a:ea typeface="+mn-ea"/>
                          <a:cs typeface="+mn-cs"/>
                        </a:rPr>
                        <a:t>Sharp drop when accommodation capacity   exceed 9 (Hostels)</a:t>
                      </a:r>
                      <a:endParaRPr lang="en-US" sz="1800" b="0"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285750" algn="l" defTabSz="914400" rtl="0" eaLnBrk="1" latinLnBrk="0" hangingPunct="1">
                        <a:buFont typeface="Arial" panose="020B0604020202020204" pitchFamily="34" charset="0"/>
                        <a:buChar char="•"/>
                      </a:pPr>
                      <a:r>
                        <a:rPr lang="en-US" sz="1800" b="0" kern="1200" dirty="0">
                          <a:solidFill>
                            <a:schemeClr val="dk1"/>
                          </a:solidFill>
                          <a:latin typeface="+mn-lt"/>
                          <a:ea typeface="+mn-ea"/>
                          <a:cs typeface="+mn-cs"/>
                        </a:rPr>
                        <a:t>Median prices increased with bedrooms</a:t>
                      </a:r>
                    </a:p>
                    <a:p>
                      <a:pPr marL="0" indent="-285750" algn="l" defTabSz="914400" rtl="0" eaLnBrk="1" latinLnBrk="0" hangingPunct="1">
                        <a:buFont typeface="Arial" panose="020B0604020202020204" pitchFamily="34" charset="0"/>
                        <a:buChar char="•"/>
                      </a:pPr>
                      <a:r>
                        <a:rPr lang="en-US" sz="1800" b="0" kern="1200" dirty="0">
                          <a:solidFill>
                            <a:schemeClr val="dk1"/>
                          </a:solidFill>
                          <a:latin typeface="+mn-lt"/>
                          <a:ea typeface="+mn-ea"/>
                          <a:cs typeface="+mn-cs"/>
                        </a:rPr>
                        <a:t>2 bedder is almost twice as expensive than single bedders</a:t>
                      </a:r>
                    </a:p>
                    <a:p>
                      <a:endParaRPr lang="en-SG"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7802017"/>
                  </a:ext>
                </a:extLst>
              </a:tr>
            </a:tbl>
          </a:graphicData>
        </a:graphic>
      </p:graphicFrame>
    </p:spTree>
    <p:extLst>
      <p:ext uri="{BB962C8B-B14F-4D97-AF65-F5344CB8AC3E}">
        <p14:creationId xmlns:p14="http://schemas.microsoft.com/office/powerpoint/2010/main" val="3888130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FEE39CA-3097-496D-AA41-12E7AF12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37" b="77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76BAC2-27EC-4960-8EC9-C76C4F64DAA3}"/>
              </a:ext>
            </a:extLst>
          </p:cNvPr>
          <p:cNvSpPr/>
          <p:nvPr/>
        </p:nvSpPr>
        <p:spPr>
          <a:xfrm>
            <a:off x="0" y="9832"/>
            <a:ext cx="12192000" cy="4798142"/>
          </a:xfrm>
          <a:prstGeom prst="rect">
            <a:avLst/>
          </a:prstGeom>
          <a:gradFill>
            <a:gsLst>
              <a:gs pos="0">
                <a:schemeClr val="bg1"/>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7147F-D368-4623-8A02-B133292E40D4}"/>
              </a:ext>
            </a:extLst>
          </p:cNvPr>
          <p:cNvSpPr>
            <a:spLocks noGrp="1"/>
          </p:cNvSpPr>
          <p:nvPr>
            <p:ph type="title"/>
          </p:nvPr>
        </p:nvSpPr>
        <p:spPr>
          <a:xfrm>
            <a:off x="838200" y="0"/>
            <a:ext cx="10515600" cy="1325563"/>
          </a:xfrm>
        </p:spPr>
        <p:txBody>
          <a:bodyPr>
            <a:noAutofit/>
          </a:bodyPr>
          <a:lstStyle/>
          <a:p>
            <a:pPr algn="ctr">
              <a:lnSpc>
                <a:spcPct val="100000"/>
              </a:lnSpc>
            </a:pPr>
            <a:r>
              <a:rPr lang="en-US" sz="4000" b="1" dirty="0">
                <a:solidFill>
                  <a:schemeClr val="accent1"/>
                </a:solidFill>
              </a:rPr>
              <a:t>Methodology</a:t>
            </a:r>
            <a:endParaRPr lang="en-GB" sz="4000" dirty="0">
              <a:solidFill>
                <a:schemeClr val="accent1"/>
              </a:solidFill>
            </a:endParaRPr>
          </a:p>
        </p:txBody>
      </p:sp>
      <p:graphicFrame>
        <p:nvGraphicFramePr>
          <p:cNvPr id="6" name="Table 6">
            <a:extLst>
              <a:ext uri="{FF2B5EF4-FFF2-40B4-BE49-F238E27FC236}">
                <a16:creationId xmlns:a16="http://schemas.microsoft.com/office/drawing/2014/main" id="{D18516E0-F5AF-4CB6-8217-EF311FDFCC8E}"/>
              </a:ext>
            </a:extLst>
          </p:cNvPr>
          <p:cNvGraphicFramePr>
            <a:graphicFrameLocks noGrp="1"/>
          </p:cNvGraphicFramePr>
          <p:nvPr>
            <p:ph idx="1"/>
            <p:extLst>
              <p:ext uri="{D42A27DB-BD31-4B8C-83A1-F6EECF244321}">
                <p14:modId xmlns:p14="http://schemas.microsoft.com/office/powerpoint/2010/main" val="492939981"/>
              </p:ext>
            </p:extLst>
          </p:nvPr>
        </p:nvGraphicFramePr>
        <p:xfrm>
          <a:off x="211394" y="1325563"/>
          <a:ext cx="11769212" cy="2804160"/>
        </p:xfrm>
        <a:graphic>
          <a:graphicData uri="http://schemas.openxmlformats.org/drawingml/2006/table">
            <a:tbl>
              <a:tblPr>
                <a:tableStyleId>{5C22544A-7EE6-4342-B048-85BDC9FD1C3A}</a:tableStyleId>
              </a:tblPr>
              <a:tblGrid>
                <a:gridCol w="2158180">
                  <a:extLst>
                    <a:ext uri="{9D8B030D-6E8A-4147-A177-3AD203B41FA5}">
                      <a16:colId xmlns:a16="http://schemas.microsoft.com/office/drawing/2014/main" val="3987633360"/>
                    </a:ext>
                  </a:extLst>
                </a:gridCol>
                <a:gridCol w="3052917">
                  <a:extLst>
                    <a:ext uri="{9D8B030D-6E8A-4147-A177-3AD203B41FA5}">
                      <a16:colId xmlns:a16="http://schemas.microsoft.com/office/drawing/2014/main" val="2205372953"/>
                    </a:ext>
                  </a:extLst>
                </a:gridCol>
                <a:gridCol w="3549446">
                  <a:extLst>
                    <a:ext uri="{9D8B030D-6E8A-4147-A177-3AD203B41FA5}">
                      <a16:colId xmlns:a16="http://schemas.microsoft.com/office/drawing/2014/main" val="3334387435"/>
                    </a:ext>
                  </a:extLst>
                </a:gridCol>
                <a:gridCol w="3008669">
                  <a:extLst>
                    <a:ext uri="{9D8B030D-6E8A-4147-A177-3AD203B41FA5}">
                      <a16:colId xmlns:a16="http://schemas.microsoft.com/office/drawing/2014/main" val="3274998755"/>
                    </a:ext>
                  </a:extLst>
                </a:gridCol>
              </a:tblGrid>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Data cleaning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&amp; EDA</a:t>
                      </a:r>
                      <a:endParaRPr lang="en-GB" sz="1800" b="1" kern="1200" dirty="0">
                        <a:solidFill>
                          <a:schemeClr val="bg1">
                            <a:lumMod val="8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kern="1200" spc="-150" dirty="0">
                          <a:solidFill>
                            <a:schemeClr val="accent1"/>
                          </a:solidFill>
                          <a:latin typeface="+mj-lt"/>
                          <a:ea typeface="+mj-ea"/>
                          <a:cs typeface="+mj-cs"/>
                        </a:rPr>
                        <a:t>Pre-processing</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kern="1200" spc="-150" dirty="0">
                          <a:solidFill>
                            <a:schemeClr val="accent1"/>
                          </a:solidFill>
                          <a:latin typeface="+mj-lt"/>
                          <a:ea typeface="+mj-ea"/>
                          <a:cs typeface="+mj-cs"/>
                        </a:rPr>
                        <a:t>Feature Engineering</a:t>
                      </a:r>
                      <a:endParaRPr lang="en-GB" sz="2400" b="1" kern="1200" spc="-150" dirty="0">
                        <a:solidFill>
                          <a:schemeClr val="accent1"/>
                        </a:solidFill>
                        <a:latin typeface="+mj-lt"/>
                        <a:ea typeface="+mj-ea"/>
                        <a:cs typeface="+mj-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lumMod val="85000"/>
                            </a:schemeClr>
                          </a:solidFill>
                        </a:rPr>
                        <a:t>Modelling &amp; Evaluation</a:t>
                      </a:r>
                      <a:endParaRPr lang="en-GB" sz="1800" b="1"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bg1">
                              <a:lumMod val="85000"/>
                            </a:schemeClr>
                          </a:solidFill>
                          <a:effectLst/>
                          <a:uLnTx/>
                          <a:uFillTx/>
                          <a:latin typeface="DM Sans"/>
                          <a:ea typeface="+mn-ea"/>
                          <a:cs typeface="+mn-cs"/>
                        </a:rPr>
                        <a:t>Web application &amp; Deployment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7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Impute missing data</a:t>
                      </a:r>
                    </a:p>
                  </a:txBody>
                  <a:tcPr marL="182880" marR="18288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Select important amenities</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Supervised ML predictive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kNN</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RF,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LightGBM</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XGBoost</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Predict Airbnb price based on user input data</a:t>
                      </a:r>
                    </a:p>
                  </a:txBody>
                  <a:tcPr marL="182880" marR="182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06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Remove price outlier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Word count of listings title and descriptions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Metric evaluation of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Convert address to Lat-long for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Geomapping</a:t>
                      </a: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831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Data visualisation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(Feature plots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geo-mapping)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Listing proximity to MRT and 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kern="1200" noProof="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Production model for web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Generate feature insights using SHAP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629559"/>
                  </a:ext>
                </a:extLst>
              </a:tr>
            </a:tbl>
          </a:graphicData>
        </a:graphic>
      </p:graphicFrame>
    </p:spTree>
    <p:extLst>
      <p:ext uri="{BB962C8B-B14F-4D97-AF65-F5344CB8AC3E}">
        <p14:creationId xmlns:p14="http://schemas.microsoft.com/office/powerpoint/2010/main" val="292513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Pre-processing &amp; Feature Engineering</a:t>
            </a:r>
            <a:endParaRPr lang="en-US" dirty="0"/>
          </a:p>
        </p:txBody>
      </p:sp>
      <p:graphicFrame>
        <p:nvGraphicFramePr>
          <p:cNvPr id="11" name="Table 11">
            <a:extLst>
              <a:ext uri="{FF2B5EF4-FFF2-40B4-BE49-F238E27FC236}">
                <a16:creationId xmlns:a16="http://schemas.microsoft.com/office/drawing/2014/main" id="{4607867F-7357-758B-6D6B-9978A865A041}"/>
              </a:ext>
            </a:extLst>
          </p:cNvPr>
          <p:cNvGraphicFramePr>
            <a:graphicFrameLocks noGrp="1"/>
          </p:cNvGraphicFramePr>
          <p:nvPr>
            <p:extLst>
              <p:ext uri="{D42A27DB-BD31-4B8C-83A1-F6EECF244321}">
                <p14:modId xmlns:p14="http://schemas.microsoft.com/office/powerpoint/2010/main" val="2752158928"/>
              </p:ext>
            </p:extLst>
          </p:nvPr>
        </p:nvGraphicFramePr>
        <p:xfrm>
          <a:off x="583175" y="1228764"/>
          <a:ext cx="11025650" cy="1859280"/>
        </p:xfrm>
        <a:graphic>
          <a:graphicData uri="http://schemas.openxmlformats.org/drawingml/2006/table">
            <a:tbl>
              <a:tblPr firstRow="1" bandRow="1">
                <a:tableStyleId>{5C22544A-7EE6-4342-B048-85BDC9FD1C3A}</a:tableStyleId>
              </a:tblPr>
              <a:tblGrid>
                <a:gridCol w="5512825">
                  <a:extLst>
                    <a:ext uri="{9D8B030D-6E8A-4147-A177-3AD203B41FA5}">
                      <a16:colId xmlns:a16="http://schemas.microsoft.com/office/drawing/2014/main" val="973770315"/>
                    </a:ext>
                  </a:extLst>
                </a:gridCol>
                <a:gridCol w="5512825">
                  <a:extLst>
                    <a:ext uri="{9D8B030D-6E8A-4147-A177-3AD203B41FA5}">
                      <a16:colId xmlns:a16="http://schemas.microsoft.com/office/drawing/2014/main" val="567718035"/>
                    </a:ext>
                  </a:extLst>
                </a:gridCol>
              </a:tblGrid>
              <a:tr h="326956">
                <a:tc>
                  <a:txBody>
                    <a:bodyPr/>
                    <a:lstStyle/>
                    <a:p>
                      <a:pPr marL="0" indent="0" algn="l" defTabSz="914400" rtl="0" eaLnBrk="1" latinLnBrk="0" hangingPunct="1">
                        <a:buFont typeface="Arial" panose="020B0604020202020204" pitchFamily="34" charset="0"/>
                        <a:buNone/>
                      </a:pPr>
                      <a:r>
                        <a:rPr lang="en-US" sz="2000" kern="1200" dirty="0">
                          <a:solidFill>
                            <a:schemeClr val="dk1"/>
                          </a:solidFill>
                          <a:latin typeface="+mn-lt"/>
                          <a:ea typeface="+mn-ea"/>
                          <a:cs typeface="+mn-cs"/>
                        </a:rPr>
                        <a:t>Word count of Listing title and description</a:t>
                      </a:r>
                      <a:endParaRPr lang="en-SG" sz="20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Distance to nearest MRT and City </a:t>
                      </a:r>
                      <a:r>
                        <a:rPr lang="en-US" dirty="0" err="1">
                          <a:solidFill>
                            <a:schemeClr val="tx1"/>
                          </a:solidFill>
                        </a:rPr>
                        <a:t>centre</a:t>
                      </a:r>
                      <a:endParaRPr lang="en-S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671822"/>
                  </a:ext>
                </a:extLst>
              </a:tr>
              <a:tr h="326956">
                <a:tc>
                  <a:txBody>
                    <a:bodyPr/>
                    <a:lstStyle/>
                    <a:p>
                      <a:pPr marL="285750" indent="-285750" algn="l" defTabSz="914400" rtl="0" eaLnBrk="1" latinLnBrk="0" hangingPunct="1">
                        <a:buFont typeface="Arial" panose="020B0604020202020204" pitchFamily="34" charset="0"/>
                        <a:buChar char="•"/>
                      </a:pPr>
                      <a:r>
                        <a:rPr lang="en-US" dirty="0"/>
                        <a:t>Homeowners describe their listings such as amenities and location in their title and description</a:t>
                      </a:r>
                    </a:p>
                    <a:p>
                      <a:pPr marL="285750" indent="-285750" algn="l" defTabSz="914400" rtl="0" eaLnBrk="1" latinLnBrk="0" hangingPunct="1">
                        <a:buFont typeface="Arial" panose="020B0604020202020204" pitchFamily="34" charset="0"/>
                        <a:buChar char="•"/>
                      </a:pPr>
                      <a:r>
                        <a:rPr lang="en-US" dirty="0"/>
                        <a:t>Increases the click rate and likelihood of listings being booked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dirty="0"/>
                        <a:t>Location is important to Airbnb</a:t>
                      </a:r>
                    </a:p>
                    <a:p>
                      <a:pPr marL="285750" indent="-285750">
                        <a:buFont typeface="Arial" panose="020B0604020202020204" pitchFamily="34" charset="0"/>
                        <a:buChar char="•"/>
                      </a:pPr>
                      <a:r>
                        <a:rPr lang="en-US" dirty="0"/>
                        <a:t>Calculated distance between Airbnb and MRT/city </a:t>
                      </a:r>
                      <a:r>
                        <a:rPr lang="en-US" dirty="0" err="1"/>
                        <a:t>centre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7802017"/>
                  </a:ext>
                </a:extLst>
              </a:tr>
            </a:tbl>
          </a:graphicData>
        </a:graphic>
      </p:graphicFrame>
      <p:graphicFrame>
        <p:nvGraphicFramePr>
          <p:cNvPr id="2" name="Table 11">
            <a:extLst>
              <a:ext uri="{FF2B5EF4-FFF2-40B4-BE49-F238E27FC236}">
                <a16:creationId xmlns:a16="http://schemas.microsoft.com/office/drawing/2014/main" id="{2F4C4942-B121-8006-4ED6-73F4968EE35D}"/>
              </a:ext>
            </a:extLst>
          </p:cNvPr>
          <p:cNvGraphicFramePr>
            <a:graphicFrameLocks noGrp="1"/>
          </p:cNvGraphicFramePr>
          <p:nvPr>
            <p:extLst>
              <p:ext uri="{D42A27DB-BD31-4B8C-83A1-F6EECF244321}">
                <p14:modId xmlns:p14="http://schemas.microsoft.com/office/powerpoint/2010/main" val="1738109569"/>
              </p:ext>
            </p:extLst>
          </p:nvPr>
        </p:nvGraphicFramePr>
        <p:xfrm>
          <a:off x="583175" y="3251797"/>
          <a:ext cx="11025650" cy="1036320"/>
        </p:xfrm>
        <a:graphic>
          <a:graphicData uri="http://schemas.openxmlformats.org/drawingml/2006/table">
            <a:tbl>
              <a:tblPr firstRow="1" bandRow="1">
                <a:tableStyleId>{5C22544A-7EE6-4342-B048-85BDC9FD1C3A}</a:tableStyleId>
              </a:tblPr>
              <a:tblGrid>
                <a:gridCol w="11025650">
                  <a:extLst>
                    <a:ext uri="{9D8B030D-6E8A-4147-A177-3AD203B41FA5}">
                      <a16:colId xmlns:a16="http://schemas.microsoft.com/office/drawing/2014/main" val="973770315"/>
                    </a:ext>
                  </a:extLst>
                </a:gridCol>
              </a:tblGrid>
              <a:tr h="326956">
                <a:tc>
                  <a:txBody>
                    <a:bodyPr/>
                    <a:lstStyle/>
                    <a:p>
                      <a:pPr marL="0" indent="0" algn="l" defTabSz="914400" rtl="0" eaLnBrk="1" latinLnBrk="0" hangingPunct="1">
                        <a:buFont typeface="Arial" panose="020B0604020202020204" pitchFamily="34" charset="0"/>
                        <a:buNone/>
                      </a:pPr>
                      <a:r>
                        <a:rPr lang="en-US" sz="2000" kern="1200" dirty="0">
                          <a:solidFill>
                            <a:schemeClr val="dk1"/>
                          </a:solidFill>
                          <a:latin typeface="+mn-lt"/>
                          <a:ea typeface="+mn-ea"/>
                          <a:cs typeface="+mn-cs"/>
                        </a:rPr>
                        <a:t>Impact of amenities on Listings</a:t>
                      </a:r>
                      <a:endParaRPr lang="en-SG" sz="20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3671822"/>
                  </a:ext>
                </a:extLst>
              </a:tr>
              <a:tr h="326956">
                <a:tc>
                  <a:txBody>
                    <a:bodyPr/>
                    <a:lstStyle/>
                    <a:p>
                      <a:r>
                        <a:rPr lang="en-US" dirty="0"/>
                        <a:t>Consumers expect amenities like Television, Air conditioning and </a:t>
                      </a:r>
                      <a:r>
                        <a:rPr lang="en-US" dirty="0" err="1"/>
                        <a:t>Wifi</a:t>
                      </a:r>
                      <a:r>
                        <a:rPr lang="en-US" dirty="0"/>
                        <a:t> to be available in the Airbnb</a:t>
                      </a:r>
                    </a:p>
                    <a:p>
                      <a:r>
                        <a:rPr lang="en-US" dirty="0"/>
                        <a:t>Prices tend to be lower when homeowners do not provide these amenities</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7802017"/>
                  </a:ext>
                </a:extLst>
              </a:tr>
            </a:tbl>
          </a:graphicData>
        </a:graphic>
      </p:graphicFrame>
      <p:pic>
        <p:nvPicPr>
          <p:cNvPr id="4" name="Picture 3" descr="A picture containing graphical user interface&#10;&#10;Description automatically generated">
            <a:extLst>
              <a:ext uri="{FF2B5EF4-FFF2-40B4-BE49-F238E27FC236}">
                <a16:creationId xmlns:a16="http://schemas.microsoft.com/office/drawing/2014/main" id="{CB3BE039-9B16-04E5-054C-9DE19804C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0392" y="4316808"/>
            <a:ext cx="8576331" cy="2347206"/>
          </a:xfrm>
          <a:prstGeom prst="rect">
            <a:avLst/>
          </a:prstGeom>
        </p:spPr>
      </p:pic>
    </p:spTree>
    <p:extLst>
      <p:ext uri="{BB962C8B-B14F-4D97-AF65-F5344CB8AC3E}">
        <p14:creationId xmlns:p14="http://schemas.microsoft.com/office/powerpoint/2010/main" val="77133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FEE39CA-3097-496D-AA41-12E7AF12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37" b="77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76BAC2-27EC-4960-8EC9-C76C4F64DAA3}"/>
              </a:ext>
            </a:extLst>
          </p:cNvPr>
          <p:cNvSpPr/>
          <p:nvPr/>
        </p:nvSpPr>
        <p:spPr>
          <a:xfrm>
            <a:off x="0" y="9832"/>
            <a:ext cx="12192000" cy="4798142"/>
          </a:xfrm>
          <a:prstGeom prst="rect">
            <a:avLst/>
          </a:prstGeom>
          <a:gradFill>
            <a:gsLst>
              <a:gs pos="0">
                <a:schemeClr val="bg1"/>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7147F-D368-4623-8A02-B133292E40D4}"/>
              </a:ext>
            </a:extLst>
          </p:cNvPr>
          <p:cNvSpPr>
            <a:spLocks noGrp="1"/>
          </p:cNvSpPr>
          <p:nvPr>
            <p:ph type="title"/>
          </p:nvPr>
        </p:nvSpPr>
        <p:spPr>
          <a:xfrm>
            <a:off x="838200" y="0"/>
            <a:ext cx="10515600" cy="1325563"/>
          </a:xfrm>
        </p:spPr>
        <p:txBody>
          <a:bodyPr>
            <a:noAutofit/>
          </a:bodyPr>
          <a:lstStyle/>
          <a:p>
            <a:pPr algn="ctr">
              <a:lnSpc>
                <a:spcPct val="100000"/>
              </a:lnSpc>
            </a:pPr>
            <a:r>
              <a:rPr lang="en-US" sz="4000" b="1" dirty="0">
                <a:solidFill>
                  <a:schemeClr val="accent1"/>
                </a:solidFill>
              </a:rPr>
              <a:t>Methodology</a:t>
            </a:r>
            <a:endParaRPr lang="en-GB" sz="4000" dirty="0">
              <a:solidFill>
                <a:schemeClr val="accent1"/>
              </a:solidFill>
            </a:endParaRPr>
          </a:p>
        </p:txBody>
      </p:sp>
      <p:graphicFrame>
        <p:nvGraphicFramePr>
          <p:cNvPr id="6" name="Table 6">
            <a:extLst>
              <a:ext uri="{FF2B5EF4-FFF2-40B4-BE49-F238E27FC236}">
                <a16:creationId xmlns:a16="http://schemas.microsoft.com/office/drawing/2014/main" id="{D18516E0-F5AF-4CB6-8217-EF311FDFCC8E}"/>
              </a:ext>
            </a:extLst>
          </p:cNvPr>
          <p:cNvGraphicFramePr>
            <a:graphicFrameLocks noGrp="1"/>
          </p:cNvGraphicFramePr>
          <p:nvPr>
            <p:ph idx="1"/>
            <p:extLst>
              <p:ext uri="{D42A27DB-BD31-4B8C-83A1-F6EECF244321}">
                <p14:modId xmlns:p14="http://schemas.microsoft.com/office/powerpoint/2010/main" val="2531037828"/>
              </p:ext>
            </p:extLst>
          </p:nvPr>
        </p:nvGraphicFramePr>
        <p:xfrm>
          <a:off x="211394" y="1325563"/>
          <a:ext cx="11769212" cy="2804160"/>
        </p:xfrm>
        <a:graphic>
          <a:graphicData uri="http://schemas.openxmlformats.org/drawingml/2006/table">
            <a:tbl>
              <a:tblPr>
                <a:tableStyleId>{5C22544A-7EE6-4342-B048-85BDC9FD1C3A}</a:tableStyleId>
              </a:tblPr>
              <a:tblGrid>
                <a:gridCol w="2158180">
                  <a:extLst>
                    <a:ext uri="{9D8B030D-6E8A-4147-A177-3AD203B41FA5}">
                      <a16:colId xmlns:a16="http://schemas.microsoft.com/office/drawing/2014/main" val="3987633360"/>
                    </a:ext>
                  </a:extLst>
                </a:gridCol>
                <a:gridCol w="3052917">
                  <a:extLst>
                    <a:ext uri="{9D8B030D-6E8A-4147-A177-3AD203B41FA5}">
                      <a16:colId xmlns:a16="http://schemas.microsoft.com/office/drawing/2014/main" val="2205372953"/>
                    </a:ext>
                  </a:extLst>
                </a:gridCol>
                <a:gridCol w="3549446">
                  <a:extLst>
                    <a:ext uri="{9D8B030D-6E8A-4147-A177-3AD203B41FA5}">
                      <a16:colId xmlns:a16="http://schemas.microsoft.com/office/drawing/2014/main" val="3334387435"/>
                    </a:ext>
                  </a:extLst>
                </a:gridCol>
                <a:gridCol w="3008669">
                  <a:extLst>
                    <a:ext uri="{9D8B030D-6E8A-4147-A177-3AD203B41FA5}">
                      <a16:colId xmlns:a16="http://schemas.microsoft.com/office/drawing/2014/main" val="3274998755"/>
                    </a:ext>
                  </a:extLst>
                </a:gridCol>
              </a:tblGrid>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Data cleaning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&amp; EDA</a:t>
                      </a:r>
                      <a:endParaRPr lang="en-GB" sz="1800" b="1" kern="1200" dirty="0">
                        <a:solidFill>
                          <a:schemeClr val="bg1">
                            <a:lumMod val="8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Feature Engineering</a:t>
                      </a:r>
                      <a:endParaRPr lang="en-GB" sz="1800" b="1" kern="1200" dirty="0">
                        <a:solidFill>
                          <a:schemeClr val="bg1">
                            <a:lumMod val="8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kern="1200" spc="-150" dirty="0">
                          <a:solidFill>
                            <a:schemeClr val="accent1"/>
                          </a:solidFill>
                          <a:latin typeface="+mj-lt"/>
                          <a:ea typeface="+mj-ea"/>
                          <a:cs typeface="+mj-cs"/>
                        </a:rPr>
                        <a:t>Modelling &amp; Evaluation</a:t>
                      </a:r>
                      <a:endParaRPr lang="en-GB" sz="2400" b="1" kern="1200" spc="-150" dirty="0">
                        <a:solidFill>
                          <a:schemeClr val="accent1"/>
                        </a:solidFill>
                        <a:latin typeface="+mj-lt"/>
                        <a:ea typeface="+mj-ea"/>
                        <a:cs typeface="+mj-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bg1">
                              <a:lumMod val="85000"/>
                            </a:schemeClr>
                          </a:solidFill>
                          <a:effectLst/>
                          <a:uLnTx/>
                          <a:uFillTx/>
                          <a:latin typeface="DM Sans"/>
                          <a:ea typeface="+mn-ea"/>
                          <a:cs typeface="+mn-cs"/>
                        </a:rPr>
                        <a:t>Web application &amp; Deployment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7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Impute missing data</a:t>
                      </a:r>
                    </a:p>
                  </a:txBody>
                  <a:tcPr marL="182880" marR="18288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Select important amenities</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Supervised ML predictive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a:t>
                      </a:r>
                      <a:r>
                        <a:rPr lang="en-GB" sz="1600" kern="1200" noProof="0" dirty="0" err="1">
                          <a:solidFill>
                            <a:schemeClr val="dk1"/>
                          </a:solidFill>
                          <a:latin typeface="+mn-lt"/>
                          <a:ea typeface="+mn-ea"/>
                          <a:cs typeface="+mn-cs"/>
                        </a:rPr>
                        <a:t>kNN</a:t>
                      </a:r>
                      <a:r>
                        <a:rPr lang="en-GB" sz="1600" kern="1200" noProof="0" dirty="0">
                          <a:solidFill>
                            <a:schemeClr val="dk1"/>
                          </a:solidFill>
                          <a:latin typeface="+mn-lt"/>
                          <a:ea typeface="+mn-ea"/>
                          <a:cs typeface="+mn-cs"/>
                        </a:rPr>
                        <a:t>, RF, </a:t>
                      </a:r>
                      <a:r>
                        <a:rPr lang="en-GB" sz="1600" kern="1200" noProof="0" dirty="0" err="1">
                          <a:solidFill>
                            <a:schemeClr val="dk1"/>
                          </a:solidFill>
                          <a:latin typeface="+mn-lt"/>
                          <a:ea typeface="+mn-ea"/>
                          <a:cs typeface="+mn-cs"/>
                        </a:rPr>
                        <a:t>LightGBM</a:t>
                      </a:r>
                      <a:r>
                        <a:rPr lang="en-GB" sz="1600" kern="1200" noProof="0" dirty="0">
                          <a:solidFill>
                            <a:schemeClr val="dk1"/>
                          </a:solidFill>
                          <a:latin typeface="+mn-lt"/>
                          <a:ea typeface="+mn-ea"/>
                          <a:cs typeface="+mn-cs"/>
                        </a:rPr>
                        <a:t>, </a:t>
                      </a:r>
                      <a:r>
                        <a:rPr lang="en-GB" sz="1600" kern="1200" noProof="0" dirty="0" err="1">
                          <a:solidFill>
                            <a:schemeClr val="dk1"/>
                          </a:solidFill>
                          <a:latin typeface="+mn-lt"/>
                          <a:ea typeface="+mn-ea"/>
                          <a:cs typeface="+mn-cs"/>
                        </a:rPr>
                        <a:t>XGBoost</a:t>
                      </a:r>
                      <a:r>
                        <a:rPr lang="en-GB" sz="1600" kern="1200" noProof="0" dirty="0">
                          <a:solidFill>
                            <a:schemeClr val="dk1"/>
                          </a:solidFill>
                          <a:latin typeface="+mn-lt"/>
                          <a:ea typeface="+mn-ea"/>
                          <a:cs typeface="+mn-cs"/>
                        </a:rPr>
                        <a:t>)</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Predict Airbnb price based on user input data</a:t>
                      </a:r>
                    </a:p>
                  </a:txBody>
                  <a:tcPr marL="182880" marR="182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06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Remove price outlier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Word count of listings title and descriptions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Metric evaluation of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Convert address to Lat-long for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Geomapping</a:t>
                      </a: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831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Data visualisation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(Feature plots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geo-mapping)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Listing proximity to MRT and 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Production model for web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Generate feature insights using SHAP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629559"/>
                  </a:ext>
                </a:extLst>
              </a:tr>
            </a:tbl>
          </a:graphicData>
        </a:graphic>
      </p:graphicFrame>
    </p:spTree>
    <p:extLst>
      <p:ext uri="{BB962C8B-B14F-4D97-AF65-F5344CB8AC3E}">
        <p14:creationId xmlns:p14="http://schemas.microsoft.com/office/powerpoint/2010/main" val="403298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Model evaluation</a:t>
            </a:r>
            <a:endParaRPr lang="en-US" dirty="0"/>
          </a:p>
        </p:txBody>
      </p:sp>
      <p:graphicFrame>
        <p:nvGraphicFramePr>
          <p:cNvPr id="5" name="Table 6">
            <a:extLst>
              <a:ext uri="{FF2B5EF4-FFF2-40B4-BE49-F238E27FC236}">
                <a16:creationId xmlns:a16="http://schemas.microsoft.com/office/drawing/2014/main" id="{E1B39894-F0F0-012C-34E4-0404C4F4A07D}"/>
              </a:ext>
            </a:extLst>
          </p:cNvPr>
          <p:cNvGraphicFramePr>
            <a:graphicFrameLocks noGrp="1"/>
          </p:cNvGraphicFramePr>
          <p:nvPr>
            <p:extLst>
              <p:ext uri="{D42A27DB-BD31-4B8C-83A1-F6EECF244321}">
                <p14:modId xmlns:p14="http://schemas.microsoft.com/office/powerpoint/2010/main" val="3567439207"/>
              </p:ext>
            </p:extLst>
          </p:nvPr>
        </p:nvGraphicFramePr>
        <p:xfrm>
          <a:off x="658761" y="1171950"/>
          <a:ext cx="10795821" cy="2392680"/>
        </p:xfrm>
        <a:graphic>
          <a:graphicData uri="http://schemas.openxmlformats.org/drawingml/2006/table">
            <a:tbl>
              <a:tblPr firstRow="1" bandRow="1">
                <a:tableStyleId>{5C22544A-7EE6-4342-B048-85BDC9FD1C3A}</a:tableStyleId>
              </a:tblPr>
              <a:tblGrid>
                <a:gridCol w="1771417">
                  <a:extLst>
                    <a:ext uri="{9D8B030D-6E8A-4147-A177-3AD203B41FA5}">
                      <a16:colId xmlns:a16="http://schemas.microsoft.com/office/drawing/2014/main" val="3247572898"/>
                    </a:ext>
                  </a:extLst>
                </a:gridCol>
                <a:gridCol w="2426957">
                  <a:extLst>
                    <a:ext uri="{9D8B030D-6E8A-4147-A177-3AD203B41FA5}">
                      <a16:colId xmlns:a16="http://schemas.microsoft.com/office/drawing/2014/main" val="654732890"/>
                    </a:ext>
                  </a:extLst>
                </a:gridCol>
                <a:gridCol w="1347020">
                  <a:extLst>
                    <a:ext uri="{9D8B030D-6E8A-4147-A177-3AD203B41FA5}">
                      <a16:colId xmlns:a16="http://schemas.microsoft.com/office/drawing/2014/main" val="2716080427"/>
                    </a:ext>
                  </a:extLst>
                </a:gridCol>
                <a:gridCol w="1671484">
                  <a:extLst>
                    <a:ext uri="{9D8B030D-6E8A-4147-A177-3AD203B41FA5}">
                      <a16:colId xmlns:a16="http://schemas.microsoft.com/office/drawing/2014/main" val="2625347590"/>
                    </a:ext>
                  </a:extLst>
                </a:gridCol>
                <a:gridCol w="1700980">
                  <a:extLst>
                    <a:ext uri="{9D8B030D-6E8A-4147-A177-3AD203B41FA5}">
                      <a16:colId xmlns:a16="http://schemas.microsoft.com/office/drawing/2014/main" val="2351282021"/>
                    </a:ext>
                  </a:extLst>
                </a:gridCol>
                <a:gridCol w="1877963">
                  <a:extLst>
                    <a:ext uri="{9D8B030D-6E8A-4147-A177-3AD203B41FA5}">
                      <a16:colId xmlns:a16="http://schemas.microsoft.com/office/drawing/2014/main" val="1700374915"/>
                    </a:ext>
                  </a:extLst>
                </a:gridCol>
              </a:tblGrid>
              <a:tr h="370840">
                <a:tc>
                  <a:txBody>
                    <a:bodyPr/>
                    <a:lstStyle/>
                    <a:p>
                      <a:r>
                        <a:rPr lang="en-US" dirty="0"/>
                        <a:t>Models</a:t>
                      </a:r>
                      <a:endParaRPr lang="en-SG" dirty="0"/>
                    </a:p>
                  </a:txBody>
                  <a:tcPr/>
                </a:tc>
                <a:tc>
                  <a:txBody>
                    <a:bodyPr/>
                    <a:lstStyle/>
                    <a:p>
                      <a:r>
                        <a:rPr lang="en-US" dirty="0"/>
                        <a:t>R</a:t>
                      </a:r>
                      <a:r>
                        <a:rPr lang="en-US" baseline="30000" dirty="0"/>
                        <a:t>2 </a:t>
                      </a:r>
                      <a:r>
                        <a:rPr lang="en-US" dirty="0"/>
                        <a:t>(Train)</a:t>
                      </a:r>
                      <a:endParaRPr lang="en-SG"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
                      </a:r>
                      <a:r>
                        <a:rPr lang="en-US" baseline="30000" dirty="0"/>
                        <a:t>2 </a:t>
                      </a:r>
                      <a:r>
                        <a:rPr lang="en-US" dirty="0"/>
                        <a:t>(Test)</a:t>
                      </a:r>
                      <a:endParaRPr lang="en-SG"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a:t>
                      </a:r>
                      <a:r>
                        <a:rPr lang="en-US" baseline="30000" dirty="0"/>
                        <a:t> </a:t>
                      </a:r>
                      <a:r>
                        <a:rPr lang="en-US" dirty="0"/>
                        <a:t>(Train)</a:t>
                      </a:r>
                      <a:endParaRPr lang="en-SG"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RMSE</a:t>
                      </a:r>
                      <a:r>
                        <a:rPr lang="en-US" baseline="30000" dirty="0"/>
                        <a:t> </a:t>
                      </a:r>
                      <a:r>
                        <a:rPr lang="en-US" dirty="0"/>
                        <a:t>(Test)</a:t>
                      </a:r>
                      <a:endParaRPr lang="en-SG" baseline="30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Generalisation</a:t>
                      </a:r>
                      <a:r>
                        <a:rPr lang="en-US" dirty="0"/>
                        <a:t> </a:t>
                      </a:r>
                      <a:endParaRPr lang="en-SG" baseline="30000" dirty="0"/>
                    </a:p>
                  </a:txBody>
                  <a:tcPr/>
                </a:tc>
                <a:extLst>
                  <a:ext uri="{0D108BD9-81ED-4DB2-BD59-A6C34878D82A}">
                    <a16:rowId xmlns:a16="http://schemas.microsoft.com/office/drawing/2014/main" val="3235877957"/>
                  </a:ext>
                </a:extLst>
              </a:tr>
              <a:tr h="370840">
                <a:tc>
                  <a:txBody>
                    <a:bodyPr/>
                    <a:lstStyle/>
                    <a:p>
                      <a:r>
                        <a:rPr lang="en-US" dirty="0"/>
                        <a:t>K-Nearest </a:t>
                      </a:r>
                      <a:r>
                        <a:rPr lang="en-US" dirty="0" err="1"/>
                        <a:t>Neighbours</a:t>
                      </a:r>
                      <a:endParaRPr lang="en-SG" dirty="0"/>
                    </a:p>
                  </a:txBody>
                  <a:tcPr/>
                </a:tc>
                <a:tc>
                  <a:txBody>
                    <a:bodyPr/>
                    <a:lstStyle/>
                    <a:p>
                      <a:r>
                        <a:rPr lang="en-US" dirty="0"/>
                        <a:t>1.0</a:t>
                      </a:r>
                      <a:endParaRPr lang="en-SG" dirty="0"/>
                    </a:p>
                  </a:txBody>
                  <a:tcPr/>
                </a:tc>
                <a:tc>
                  <a:txBody>
                    <a:bodyPr/>
                    <a:lstStyle/>
                    <a:p>
                      <a:r>
                        <a:rPr lang="en-SG" sz="1800" b="0" i="0" kern="1200" dirty="0">
                          <a:solidFill>
                            <a:schemeClr val="dk1"/>
                          </a:solidFill>
                          <a:effectLst/>
                          <a:latin typeface="+mn-lt"/>
                          <a:ea typeface="+mn-ea"/>
                          <a:cs typeface="+mn-cs"/>
                        </a:rPr>
                        <a:t>0.678</a:t>
                      </a:r>
                      <a:endParaRPr lang="en-SG" dirty="0"/>
                    </a:p>
                  </a:txBody>
                  <a:tcPr/>
                </a:tc>
                <a:tc>
                  <a:txBody>
                    <a:bodyPr/>
                    <a:lstStyle/>
                    <a:p>
                      <a:r>
                        <a:rPr lang="en-SG" sz="1800" b="0" i="0" kern="1200" dirty="0">
                          <a:solidFill>
                            <a:schemeClr val="dk1"/>
                          </a:solidFill>
                          <a:effectLst/>
                          <a:latin typeface="+mn-lt"/>
                          <a:ea typeface="+mn-ea"/>
                          <a:cs typeface="+mn-cs"/>
                        </a:rPr>
                        <a:t>0.0</a:t>
                      </a:r>
                      <a:endParaRPr lang="en-SG" dirty="0"/>
                    </a:p>
                  </a:txBody>
                  <a:tcPr/>
                </a:tc>
                <a:tc>
                  <a:txBody>
                    <a:bodyPr/>
                    <a:lstStyle/>
                    <a:p>
                      <a:r>
                        <a:rPr lang="en-SG" sz="1800" b="0" i="0" kern="1200" dirty="0">
                          <a:solidFill>
                            <a:schemeClr val="dk1"/>
                          </a:solidFill>
                          <a:effectLst/>
                          <a:latin typeface="+mn-lt"/>
                          <a:ea typeface="+mn-ea"/>
                          <a:cs typeface="+mn-cs"/>
                        </a:rPr>
                        <a:t>76.0737</a:t>
                      </a:r>
                      <a:endParaRPr lang="en-SG" dirty="0"/>
                    </a:p>
                  </a:txBody>
                  <a:tcPr/>
                </a:tc>
                <a:tc>
                  <a:txBody>
                    <a:bodyPr/>
                    <a:lstStyle/>
                    <a:p>
                      <a:r>
                        <a:rPr lang="en-SG" sz="1800" b="0" i="0" kern="1200" dirty="0">
                          <a:solidFill>
                            <a:schemeClr val="dk1"/>
                          </a:solidFill>
                          <a:effectLst/>
                          <a:latin typeface="+mn-lt"/>
                          <a:ea typeface="+mn-ea"/>
                          <a:cs typeface="+mn-cs"/>
                        </a:rPr>
                        <a:t>32.2%</a:t>
                      </a:r>
                      <a:endParaRPr lang="en-SG" dirty="0"/>
                    </a:p>
                  </a:txBody>
                  <a:tcPr/>
                </a:tc>
                <a:extLst>
                  <a:ext uri="{0D108BD9-81ED-4DB2-BD59-A6C34878D82A}">
                    <a16:rowId xmlns:a16="http://schemas.microsoft.com/office/drawing/2014/main" val="65550812"/>
                  </a:ext>
                </a:extLst>
              </a:tr>
              <a:tr h="370840">
                <a:tc>
                  <a:txBody>
                    <a:bodyPr/>
                    <a:lstStyle/>
                    <a:p>
                      <a:r>
                        <a:rPr lang="en-US" dirty="0"/>
                        <a:t>Random Forest</a:t>
                      </a:r>
                      <a:endParaRPr lang="en-SG" dirty="0"/>
                    </a:p>
                  </a:txBody>
                  <a:tcPr/>
                </a:tc>
                <a:tc>
                  <a:txBody>
                    <a:bodyPr/>
                    <a:lstStyle/>
                    <a:p>
                      <a:r>
                        <a:rPr lang="en-SG" sz="1800" b="0" i="0" kern="1200" dirty="0">
                          <a:solidFill>
                            <a:schemeClr val="dk1"/>
                          </a:solidFill>
                          <a:effectLst/>
                          <a:latin typeface="+mn-lt"/>
                          <a:ea typeface="+mn-ea"/>
                          <a:cs typeface="+mn-cs"/>
                        </a:rPr>
                        <a:t>0.897</a:t>
                      </a:r>
                      <a:endParaRPr lang="en-SG" dirty="0"/>
                    </a:p>
                  </a:txBody>
                  <a:tcPr/>
                </a:tc>
                <a:tc>
                  <a:txBody>
                    <a:bodyPr/>
                    <a:lstStyle/>
                    <a:p>
                      <a:r>
                        <a:rPr lang="en-SG" sz="1800" b="0" i="0" kern="1200" dirty="0">
                          <a:solidFill>
                            <a:schemeClr val="dk1"/>
                          </a:solidFill>
                          <a:effectLst/>
                          <a:latin typeface="+mn-lt"/>
                          <a:ea typeface="+mn-ea"/>
                          <a:cs typeface="+mn-cs"/>
                        </a:rPr>
                        <a:t>0.723</a:t>
                      </a:r>
                      <a:endParaRPr lang="en-SG" dirty="0"/>
                    </a:p>
                  </a:txBody>
                  <a:tcPr/>
                </a:tc>
                <a:tc>
                  <a:txBody>
                    <a:bodyPr/>
                    <a:lstStyle/>
                    <a:p>
                      <a:r>
                        <a:rPr lang="en-SG" sz="1800" b="0" i="0" kern="1200" dirty="0">
                          <a:solidFill>
                            <a:schemeClr val="dk1"/>
                          </a:solidFill>
                          <a:effectLst/>
                          <a:latin typeface="+mn-lt"/>
                          <a:ea typeface="+mn-ea"/>
                          <a:cs typeface="+mn-cs"/>
                        </a:rPr>
                        <a:t>52.9443</a:t>
                      </a:r>
                      <a:endParaRPr lang="en-SG" dirty="0"/>
                    </a:p>
                  </a:txBody>
                  <a:tcPr/>
                </a:tc>
                <a:tc>
                  <a:txBody>
                    <a:bodyPr/>
                    <a:lstStyle/>
                    <a:p>
                      <a:r>
                        <a:rPr lang="en-SG" sz="1800" b="0" i="0" kern="1200" dirty="0">
                          <a:solidFill>
                            <a:schemeClr val="dk1"/>
                          </a:solidFill>
                          <a:effectLst/>
                          <a:latin typeface="+mn-lt"/>
                          <a:ea typeface="+mn-ea"/>
                          <a:cs typeface="+mn-cs"/>
                        </a:rPr>
                        <a:t>74.5536</a:t>
                      </a:r>
                      <a:endParaRPr lang="en-SG" dirty="0"/>
                    </a:p>
                  </a:txBody>
                  <a:tcPr/>
                </a:tc>
                <a:tc>
                  <a:txBody>
                    <a:bodyPr/>
                    <a:lstStyle/>
                    <a:p>
                      <a:r>
                        <a:rPr lang="en-SG" sz="1800" b="0" i="0" kern="1200" dirty="0">
                          <a:solidFill>
                            <a:schemeClr val="dk1"/>
                          </a:solidFill>
                          <a:effectLst/>
                          <a:latin typeface="+mn-lt"/>
                          <a:ea typeface="+mn-ea"/>
                          <a:cs typeface="+mn-cs"/>
                        </a:rPr>
                        <a:t>19.398%</a:t>
                      </a:r>
                      <a:endParaRPr lang="en-SG" dirty="0"/>
                    </a:p>
                  </a:txBody>
                  <a:tcPr/>
                </a:tc>
                <a:extLst>
                  <a:ext uri="{0D108BD9-81ED-4DB2-BD59-A6C34878D82A}">
                    <a16:rowId xmlns:a16="http://schemas.microsoft.com/office/drawing/2014/main" val="3184087406"/>
                  </a:ext>
                </a:extLst>
              </a:tr>
              <a:tr h="370840">
                <a:tc>
                  <a:txBody>
                    <a:bodyPr/>
                    <a:lstStyle/>
                    <a:p>
                      <a:r>
                        <a:rPr lang="en-US" dirty="0"/>
                        <a:t>Light GBM</a:t>
                      </a:r>
                    </a:p>
                  </a:txBody>
                  <a:tcPr/>
                </a:tc>
                <a:tc>
                  <a:txBody>
                    <a:bodyPr/>
                    <a:lstStyle/>
                    <a:p>
                      <a:r>
                        <a:rPr lang="en-SG" sz="1800" b="0" i="0" kern="1200" dirty="0">
                          <a:solidFill>
                            <a:schemeClr val="dk1"/>
                          </a:solidFill>
                          <a:effectLst/>
                          <a:latin typeface="+mn-lt"/>
                          <a:ea typeface="+mn-ea"/>
                          <a:cs typeface="+mn-cs"/>
                        </a:rPr>
                        <a:t>0.958</a:t>
                      </a:r>
                      <a:endParaRPr lang="en-SG" dirty="0"/>
                    </a:p>
                  </a:txBody>
                  <a:tcPr/>
                </a:tc>
                <a:tc>
                  <a:txBody>
                    <a:bodyPr/>
                    <a:lstStyle/>
                    <a:p>
                      <a:r>
                        <a:rPr lang="en-SG" sz="1800" b="0" i="0" kern="1200" dirty="0">
                          <a:solidFill>
                            <a:schemeClr val="dk1"/>
                          </a:solidFill>
                          <a:effectLst/>
                          <a:latin typeface="+mn-lt"/>
                          <a:ea typeface="+mn-ea"/>
                          <a:cs typeface="+mn-cs"/>
                        </a:rPr>
                        <a:t>0.767</a:t>
                      </a:r>
                      <a:endParaRPr lang="en-SG" dirty="0"/>
                    </a:p>
                  </a:txBody>
                  <a:tcPr/>
                </a:tc>
                <a:tc>
                  <a:txBody>
                    <a:bodyPr/>
                    <a:lstStyle/>
                    <a:p>
                      <a:r>
                        <a:rPr lang="en-SG" sz="1800" b="0" i="0" kern="1200" dirty="0">
                          <a:solidFill>
                            <a:schemeClr val="dk1"/>
                          </a:solidFill>
                          <a:effectLst/>
                          <a:latin typeface="+mn-lt"/>
                          <a:ea typeface="+mn-ea"/>
                          <a:cs typeface="+mn-cs"/>
                        </a:rPr>
                        <a:t>35.3059</a:t>
                      </a:r>
                      <a:endParaRPr lang="en-SG" dirty="0"/>
                    </a:p>
                  </a:txBody>
                  <a:tcPr/>
                </a:tc>
                <a:tc>
                  <a:txBody>
                    <a:bodyPr/>
                    <a:lstStyle/>
                    <a:p>
                      <a:r>
                        <a:rPr lang="en-SG" sz="1800" b="0" i="0" kern="1200" dirty="0">
                          <a:solidFill>
                            <a:schemeClr val="dk1"/>
                          </a:solidFill>
                          <a:effectLst/>
                          <a:latin typeface="+mn-lt"/>
                          <a:ea typeface="+mn-ea"/>
                          <a:cs typeface="+mn-cs"/>
                        </a:rPr>
                        <a:t>69.126</a:t>
                      </a:r>
                      <a:endParaRPr lang="en-SG" dirty="0"/>
                    </a:p>
                  </a:txBody>
                  <a:tcPr/>
                </a:tc>
                <a:tc>
                  <a:txBody>
                    <a:bodyPr/>
                    <a:lstStyle/>
                    <a:p>
                      <a:r>
                        <a:rPr lang="en-SG" sz="1800" b="0" i="0" kern="1200" dirty="0">
                          <a:solidFill>
                            <a:schemeClr val="dk1"/>
                          </a:solidFill>
                          <a:effectLst/>
                          <a:latin typeface="+mn-lt"/>
                          <a:ea typeface="+mn-ea"/>
                          <a:cs typeface="+mn-cs"/>
                        </a:rPr>
                        <a:t>19.937%</a:t>
                      </a:r>
                      <a:endParaRPr lang="en-SG" dirty="0"/>
                    </a:p>
                  </a:txBody>
                  <a:tcPr/>
                </a:tc>
                <a:extLst>
                  <a:ext uri="{0D108BD9-81ED-4DB2-BD59-A6C34878D82A}">
                    <a16:rowId xmlns:a16="http://schemas.microsoft.com/office/drawing/2014/main" val="3100197944"/>
                  </a:ext>
                </a:extLst>
              </a:tr>
              <a:tr h="370840">
                <a:tc>
                  <a:txBody>
                    <a:bodyPr/>
                    <a:lstStyle/>
                    <a:p>
                      <a:r>
                        <a:rPr lang="en-US" dirty="0" err="1"/>
                        <a:t>XGBoost</a:t>
                      </a:r>
                      <a:endParaRPr lang="en-US" dirty="0"/>
                    </a:p>
                  </a:txBody>
                  <a:tcPr/>
                </a:tc>
                <a:tc>
                  <a:txBody>
                    <a:bodyPr/>
                    <a:lstStyle/>
                    <a:p>
                      <a:r>
                        <a:rPr lang="en-SG" sz="1800" b="0" i="0" kern="1200" dirty="0">
                          <a:solidFill>
                            <a:schemeClr val="dk1"/>
                          </a:solidFill>
                          <a:effectLst/>
                          <a:latin typeface="+mn-lt"/>
                          <a:ea typeface="+mn-ea"/>
                          <a:cs typeface="+mn-cs"/>
                        </a:rPr>
                        <a:t>0.762</a:t>
                      </a:r>
                      <a:endParaRPr lang="en-SG" dirty="0"/>
                    </a:p>
                  </a:txBody>
                  <a:tcPr/>
                </a:tc>
                <a:tc>
                  <a:txBody>
                    <a:bodyPr/>
                    <a:lstStyle/>
                    <a:p>
                      <a:r>
                        <a:rPr lang="en-SG" sz="1800" b="0" i="0" kern="1200" dirty="0">
                          <a:solidFill>
                            <a:schemeClr val="dk1"/>
                          </a:solidFill>
                          <a:effectLst/>
                          <a:latin typeface="+mn-lt"/>
                          <a:ea typeface="+mn-ea"/>
                          <a:cs typeface="+mn-cs"/>
                        </a:rPr>
                        <a:t>0.696</a:t>
                      </a:r>
                      <a:endParaRPr lang="en-SG" dirty="0"/>
                    </a:p>
                  </a:txBody>
                  <a:tcPr/>
                </a:tc>
                <a:tc>
                  <a:txBody>
                    <a:bodyPr/>
                    <a:lstStyle/>
                    <a:p>
                      <a:r>
                        <a:rPr lang="en-SG" sz="1800" b="0" i="0" kern="1200" dirty="0">
                          <a:solidFill>
                            <a:schemeClr val="dk1"/>
                          </a:solidFill>
                          <a:effectLst/>
                          <a:latin typeface="+mn-lt"/>
                          <a:ea typeface="+mn-ea"/>
                          <a:cs typeface="+mn-cs"/>
                        </a:rPr>
                        <a:t>80.1788</a:t>
                      </a:r>
                      <a:endParaRPr lang="en-SG" dirty="0"/>
                    </a:p>
                  </a:txBody>
                  <a:tcPr/>
                </a:tc>
                <a:tc>
                  <a:txBody>
                    <a:bodyPr/>
                    <a:lstStyle/>
                    <a:p>
                      <a:r>
                        <a:rPr lang="en-SG" sz="1800" b="0" i="0" kern="1200" dirty="0">
                          <a:solidFill>
                            <a:schemeClr val="dk1"/>
                          </a:solidFill>
                          <a:effectLst/>
                          <a:latin typeface="+mn-lt"/>
                          <a:ea typeface="+mn-ea"/>
                          <a:cs typeface="+mn-cs"/>
                        </a:rPr>
                        <a:t>81.4321</a:t>
                      </a:r>
                      <a:endParaRPr lang="en-SG" dirty="0"/>
                    </a:p>
                  </a:txBody>
                  <a:tcPr/>
                </a:tc>
                <a:tc>
                  <a:txBody>
                    <a:bodyPr/>
                    <a:lstStyle/>
                    <a:p>
                      <a:r>
                        <a:rPr lang="en-SG" sz="1800" b="0" i="0" kern="1200" dirty="0">
                          <a:solidFill>
                            <a:schemeClr val="dk1"/>
                          </a:solidFill>
                          <a:effectLst/>
                          <a:latin typeface="+mn-lt"/>
                          <a:ea typeface="+mn-ea"/>
                          <a:cs typeface="+mn-cs"/>
                        </a:rPr>
                        <a:t>8.661%</a:t>
                      </a:r>
                      <a:endParaRPr lang="en-SG" dirty="0"/>
                    </a:p>
                  </a:txBody>
                  <a:tcPr/>
                </a:tc>
                <a:extLst>
                  <a:ext uri="{0D108BD9-81ED-4DB2-BD59-A6C34878D82A}">
                    <a16:rowId xmlns:a16="http://schemas.microsoft.com/office/drawing/2014/main" val="1645656530"/>
                  </a:ext>
                </a:extLst>
              </a:tr>
            </a:tbl>
          </a:graphicData>
        </a:graphic>
      </p:graphicFrame>
      <p:sp>
        <p:nvSpPr>
          <p:cNvPr id="10" name="TextBox 9">
            <a:extLst>
              <a:ext uri="{FF2B5EF4-FFF2-40B4-BE49-F238E27FC236}">
                <a16:creationId xmlns:a16="http://schemas.microsoft.com/office/drawing/2014/main" id="{1E07532E-B18B-2A96-A698-389D3B1ACDC7}"/>
              </a:ext>
            </a:extLst>
          </p:cNvPr>
          <p:cNvSpPr txBox="1"/>
          <p:nvPr/>
        </p:nvSpPr>
        <p:spPr>
          <a:xfrm>
            <a:off x="658761" y="3854245"/>
            <a:ext cx="10609007" cy="1477328"/>
          </a:xfrm>
          <a:prstGeom prst="rect">
            <a:avLst/>
          </a:prstGeom>
          <a:noFill/>
        </p:spPr>
        <p:txBody>
          <a:bodyPr wrap="square" rtlCol="0">
            <a:spAutoFit/>
          </a:bodyPr>
          <a:lstStyle/>
          <a:p>
            <a:r>
              <a:rPr lang="en-US" dirty="0"/>
              <a:t>Selected </a:t>
            </a:r>
            <a:r>
              <a:rPr lang="en-US" b="1" dirty="0" err="1"/>
              <a:t>XGBoost</a:t>
            </a:r>
            <a:r>
              <a:rPr lang="en-US" b="1" dirty="0"/>
              <a:t> </a:t>
            </a:r>
            <a:r>
              <a:rPr lang="en-US" dirty="0"/>
              <a:t>regression for the final model with full features and Production model</a:t>
            </a:r>
          </a:p>
          <a:p>
            <a:pPr marL="285750" indent="-285750">
              <a:buFont typeface="Arial" panose="020B0604020202020204" pitchFamily="34" charset="0"/>
              <a:buChar char="•"/>
            </a:pPr>
            <a:r>
              <a:rPr lang="en-US" dirty="0"/>
              <a:t>Lowest generalization score compared to the rest of the models</a:t>
            </a:r>
          </a:p>
          <a:p>
            <a:pPr marL="285750" indent="-285750">
              <a:buFont typeface="Arial" panose="020B0604020202020204" pitchFamily="34" charset="0"/>
              <a:buChar char="•"/>
            </a:pPr>
            <a:r>
              <a:rPr lang="en-US" dirty="0"/>
              <a:t>R Square value of 0.696 indicates the model can explain 69.6% of the variation</a:t>
            </a:r>
          </a:p>
          <a:p>
            <a:pPr marL="285750" indent="-285750">
              <a:buFont typeface="Arial" panose="020B0604020202020204" pitchFamily="34" charset="0"/>
              <a:buChar char="•"/>
            </a:pPr>
            <a:r>
              <a:rPr lang="en-US" dirty="0"/>
              <a:t>Higher RMSE score than others indicating a higher average deviation between prediction and actual price</a:t>
            </a:r>
          </a:p>
        </p:txBody>
      </p:sp>
    </p:spTree>
    <p:extLst>
      <p:ext uri="{BB962C8B-B14F-4D97-AF65-F5344CB8AC3E}">
        <p14:creationId xmlns:p14="http://schemas.microsoft.com/office/powerpoint/2010/main" val="1656693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EBA7057E-A246-53D0-479B-C7E5EF60BB60}"/>
              </a:ext>
            </a:extLst>
          </p:cNvPr>
          <p:cNvGraphicFramePr>
            <a:graphicFrameLocks noGrp="1"/>
          </p:cNvGraphicFramePr>
          <p:nvPr>
            <p:extLst>
              <p:ext uri="{D42A27DB-BD31-4B8C-83A1-F6EECF244321}">
                <p14:modId xmlns:p14="http://schemas.microsoft.com/office/powerpoint/2010/main" val="526077698"/>
              </p:ext>
            </p:extLst>
          </p:nvPr>
        </p:nvGraphicFramePr>
        <p:xfrm>
          <a:off x="536876" y="1020772"/>
          <a:ext cx="11080956" cy="5445223"/>
        </p:xfrm>
        <a:graphic>
          <a:graphicData uri="http://schemas.openxmlformats.org/drawingml/2006/table">
            <a:tbl>
              <a:tblPr firstRow="1" bandRow="1">
                <a:tableStyleId>{5C22544A-7EE6-4342-B048-85BDC9FD1C3A}</a:tableStyleId>
              </a:tblPr>
              <a:tblGrid>
                <a:gridCol w="5540478">
                  <a:extLst>
                    <a:ext uri="{9D8B030D-6E8A-4147-A177-3AD203B41FA5}">
                      <a16:colId xmlns:a16="http://schemas.microsoft.com/office/drawing/2014/main" val="2153123453"/>
                    </a:ext>
                  </a:extLst>
                </a:gridCol>
                <a:gridCol w="5540478">
                  <a:extLst>
                    <a:ext uri="{9D8B030D-6E8A-4147-A177-3AD203B41FA5}">
                      <a16:colId xmlns:a16="http://schemas.microsoft.com/office/drawing/2014/main" val="1185480338"/>
                    </a:ext>
                  </a:extLst>
                </a:gridCol>
              </a:tblGrid>
              <a:tr h="326907">
                <a:tc>
                  <a:txBody>
                    <a:bodyPr/>
                    <a:lstStyle/>
                    <a:p>
                      <a:r>
                        <a:rPr lang="en-US" dirty="0"/>
                        <a:t>Global interpretability</a:t>
                      </a:r>
                      <a:endParaRPr lang="en-SG" dirty="0"/>
                    </a:p>
                  </a:txBody>
                  <a:tcPr/>
                </a:tc>
                <a:tc>
                  <a:txBody>
                    <a:bodyPr/>
                    <a:lstStyle/>
                    <a:p>
                      <a:r>
                        <a:rPr lang="en-US" dirty="0"/>
                        <a:t>Local interpretability</a:t>
                      </a:r>
                      <a:endParaRPr lang="en-SG" dirty="0"/>
                    </a:p>
                  </a:txBody>
                  <a:tcPr/>
                </a:tc>
                <a:extLst>
                  <a:ext uri="{0D108BD9-81ED-4DB2-BD59-A6C34878D82A}">
                    <a16:rowId xmlns:a16="http://schemas.microsoft.com/office/drawing/2014/main" val="1165415505"/>
                  </a:ext>
                </a:extLst>
              </a:tr>
              <a:tr h="572087">
                <a:tc>
                  <a:txBody>
                    <a:bodyPr/>
                    <a:lstStyle/>
                    <a:p>
                      <a:r>
                        <a:rPr lang="en-US" dirty="0"/>
                        <a:t>Summarizes the impact of each feature on the overall model</a:t>
                      </a:r>
                      <a:endParaRPr lang="en-SG" dirty="0"/>
                    </a:p>
                  </a:txBody>
                  <a:tcPr/>
                </a:tc>
                <a:tc>
                  <a:txBody>
                    <a:bodyPr/>
                    <a:lstStyle/>
                    <a:p>
                      <a:r>
                        <a:rPr lang="en-US" dirty="0"/>
                        <a:t>Explains the prediction for a single observation, identifies feature that contributes to prediction</a:t>
                      </a:r>
                      <a:endParaRPr lang="en-SG" dirty="0"/>
                    </a:p>
                  </a:txBody>
                  <a:tcPr/>
                </a:tc>
                <a:extLst>
                  <a:ext uri="{0D108BD9-81ED-4DB2-BD59-A6C34878D82A}">
                    <a16:rowId xmlns:a16="http://schemas.microsoft.com/office/drawing/2014/main" val="729538162"/>
                  </a:ext>
                </a:extLst>
              </a:tr>
              <a:tr h="3341801">
                <a:tc>
                  <a:txBody>
                    <a:bodyPr/>
                    <a:lstStyle/>
                    <a:p>
                      <a:endParaRPr lang="en-US"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txBody>
                  <a:tcPr/>
                </a:tc>
                <a:tc>
                  <a:txBody>
                    <a:bodyPr/>
                    <a:lstStyle/>
                    <a:p>
                      <a:endParaRPr lang="en-SG" dirty="0"/>
                    </a:p>
                  </a:txBody>
                  <a:tcPr/>
                </a:tc>
                <a:extLst>
                  <a:ext uri="{0D108BD9-81ED-4DB2-BD59-A6C34878D82A}">
                    <a16:rowId xmlns:a16="http://schemas.microsoft.com/office/drawing/2014/main" val="3812751738"/>
                  </a:ext>
                </a:extLst>
              </a:tr>
              <a:tr h="1097582">
                <a:tc>
                  <a:txBody>
                    <a:bodyPr/>
                    <a:lstStyle/>
                    <a:p>
                      <a:r>
                        <a:rPr lang="en-US" dirty="0"/>
                        <a:t>Prediction largely contributed by accommodates, private room, latitude, shared bathroom..</a:t>
                      </a:r>
                      <a:endParaRPr lang="en-SG" dirty="0"/>
                    </a:p>
                  </a:txBody>
                  <a:tcPr/>
                </a:tc>
                <a:tc>
                  <a:txBody>
                    <a:bodyPr/>
                    <a:lstStyle/>
                    <a:p>
                      <a:r>
                        <a:rPr lang="en-US" dirty="0"/>
                        <a:t>Price has been logarithmically transformed Exponentiate predicted values to get actual price</a:t>
                      </a:r>
                    </a:p>
                    <a:p>
                      <a:r>
                        <a:rPr lang="en-US" dirty="0"/>
                        <a:t>Predicted price = e</a:t>
                      </a:r>
                      <a:r>
                        <a:rPr lang="en-US" baseline="30000" dirty="0"/>
                        <a:t>4.54</a:t>
                      </a:r>
                      <a:r>
                        <a:rPr lang="en-US" baseline="0" dirty="0"/>
                        <a:t> = $93.40</a:t>
                      </a:r>
                      <a:endParaRPr lang="en-SG" dirty="0"/>
                    </a:p>
                  </a:txBody>
                  <a:tcPr/>
                </a:tc>
                <a:extLst>
                  <a:ext uri="{0D108BD9-81ED-4DB2-BD59-A6C34878D82A}">
                    <a16:rowId xmlns:a16="http://schemas.microsoft.com/office/drawing/2014/main" val="4156919053"/>
                  </a:ext>
                </a:extLst>
              </a:tr>
            </a:tbl>
          </a:graphicData>
        </a:graphic>
      </p:graphicFrame>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Model interpretation</a:t>
            </a:r>
            <a:endParaRPr lang="en-US" dirty="0"/>
          </a:p>
        </p:txBody>
      </p:sp>
      <p:pic>
        <p:nvPicPr>
          <p:cNvPr id="5" name="Picture 4" descr="A picture containing bar chart&#10;&#10;Description automatically generated">
            <a:extLst>
              <a:ext uri="{FF2B5EF4-FFF2-40B4-BE49-F238E27FC236}">
                <a16:creationId xmlns:a16="http://schemas.microsoft.com/office/drawing/2014/main" id="{481412BB-813A-9BDB-441F-1DE8D5114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168" y="2140819"/>
            <a:ext cx="5148127" cy="3099698"/>
          </a:xfrm>
          <a:prstGeom prst="rect">
            <a:avLst/>
          </a:prstGeom>
        </p:spPr>
      </p:pic>
      <p:pic>
        <p:nvPicPr>
          <p:cNvPr id="9" name="Picture 8" descr="Text&#10;&#10;Description automatically generated">
            <a:extLst>
              <a:ext uri="{FF2B5EF4-FFF2-40B4-BE49-F238E27FC236}">
                <a16:creationId xmlns:a16="http://schemas.microsoft.com/office/drawing/2014/main" id="{54B8E08E-66C5-4902-29DF-79028131F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545" y="2067898"/>
            <a:ext cx="5524287" cy="3099698"/>
          </a:xfrm>
          <a:prstGeom prst="rect">
            <a:avLst/>
          </a:prstGeom>
        </p:spPr>
      </p:pic>
      <p:sp>
        <p:nvSpPr>
          <p:cNvPr id="10" name="Rectangle 9">
            <a:extLst>
              <a:ext uri="{FF2B5EF4-FFF2-40B4-BE49-F238E27FC236}">
                <a16:creationId xmlns:a16="http://schemas.microsoft.com/office/drawing/2014/main" id="{CD04F030-2FDA-5EF5-14E1-40D73A3FF24E}"/>
              </a:ext>
            </a:extLst>
          </p:cNvPr>
          <p:cNvSpPr/>
          <p:nvPr/>
        </p:nvSpPr>
        <p:spPr>
          <a:xfrm>
            <a:off x="8137933" y="2067898"/>
            <a:ext cx="612777" cy="1855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271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FEE39CA-3097-496D-AA41-12E7AF12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37" b="77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76BAC2-27EC-4960-8EC9-C76C4F64DAA3}"/>
              </a:ext>
            </a:extLst>
          </p:cNvPr>
          <p:cNvSpPr/>
          <p:nvPr/>
        </p:nvSpPr>
        <p:spPr>
          <a:xfrm>
            <a:off x="0" y="9832"/>
            <a:ext cx="12192000" cy="4798142"/>
          </a:xfrm>
          <a:prstGeom prst="rect">
            <a:avLst/>
          </a:prstGeom>
          <a:gradFill>
            <a:gsLst>
              <a:gs pos="0">
                <a:schemeClr val="bg1"/>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7147F-D368-4623-8A02-B133292E40D4}"/>
              </a:ext>
            </a:extLst>
          </p:cNvPr>
          <p:cNvSpPr>
            <a:spLocks noGrp="1"/>
          </p:cNvSpPr>
          <p:nvPr>
            <p:ph type="title"/>
          </p:nvPr>
        </p:nvSpPr>
        <p:spPr>
          <a:xfrm>
            <a:off x="838200" y="0"/>
            <a:ext cx="10515600" cy="1325563"/>
          </a:xfrm>
        </p:spPr>
        <p:txBody>
          <a:bodyPr>
            <a:noAutofit/>
          </a:bodyPr>
          <a:lstStyle/>
          <a:p>
            <a:pPr algn="ctr">
              <a:lnSpc>
                <a:spcPct val="100000"/>
              </a:lnSpc>
            </a:pPr>
            <a:r>
              <a:rPr lang="en-US" sz="4000" b="1" dirty="0">
                <a:solidFill>
                  <a:schemeClr val="accent1"/>
                </a:solidFill>
              </a:rPr>
              <a:t>Methodology</a:t>
            </a:r>
            <a:endParaRPr lang="en-GB" sz="4000" dirty="0">
              <a:solidFill>
                <a:schemeClr val="accent1"/>
              </a:solidFill>
            </a:endParaRPr>
          </a:p>
        </p:txBody>
      </p:sp>
      <p:graphicFrame>
        <p:nvGraphicFramePr>
          <p:cNvPr id="6" name="Table 6">
            <a:extLst>
              <a:ext uri="{FF2B5EF4-FFF2-40B4-BE49-F238E27FC236}">
                <a16:creationId xmlns:a16="http://schemas.microsoft.com/office/drawing/2014/main" id="{D18516E0-F5AF-4CB6-8217-EF311FDFCC8E}"/>
              </a:ext>
            </a:extLst>
          </p:cNvPr>
          <p:cNvGraphicFramePr>
            <a:graphicFrameLocks noGrp="1"/>
          </p:cNvGraphicFramePr>
          <p:nvPr>
            <p:ph idx="1"/>
            <p:extLst>
              <p:ext uri="{D42A27DB-BD31-4B8C-83A1-F6EECF244321}">
                <p14:modId xmlns:p14="http://schemas.microsoft.com/office/powerpoint/2010/main" val="2900270598"/>
              </p:ext>
            </p:extLst>
          </p:nvPr>
        </p:nvGraphicFramePr>
        <p:xfrm>
          <a:off x="211394" y="1325563"/>
          <a:ext cx="11769212" cy="2804160"/>
        </p:xfrm>
        <a:graphic>
          <a:graphicData uri="http://schemas.openxmlformats.org/drawingml/2006/table">
            <a:tbl>
              <a:tblPr>
                <a:tableStyleId>{5C22544A-7EE6-4342-B048-85BDC9FD1C3A}</a:tableStyleId>
              </a:tblPr>
              <a:tblGrid>
                <a:gridCol w="2158180">
                  <a:extLst>
                    <a:ext uri="{9D8B030D-6E8A-4147-A177-3AD203B41FA5}">
                      <a16:colId xmlns:a16="http://schemas.microsoft.com/office/drawing/2014/main" val="3987633360"/>
                    </a:ext>
                  </a:extLst>
                </a:gridCol>
                <a:gridCol w="3052917">
                  <a:extLst>
                    <a:ext uri="{9D8B030D-6E8A-4147-A177-3AD203B41FA5}">
                      <a16:colId xmlns:a16="http://schemas.microsoft.com/office/drawing/2014/main" val="2205372953"/>
                    </a:ext>
                  </a:extLst>
                </a:gridCol>
                <a:gridCol w="3549446">
                  <a:extLst>
                    <a:ext uri="{9D8B030D-6E8A-4147-A177-3AD203B41FA5}">
                      <a16:colId xmlns:a16="http://schemas.microsoft.com/office/drawing/2014/main" val="3334387435"/>
                    </a:ext>
                  </a:extLst>
                </a:gridCol>
                <a:gridCol w="3008669">
                  <a:extLst>
                    <a:ext uri="{9D8B030D-6E8A-4147-A177-3AD203B41FA5}">
                      <a16:colId xmlns:a16="http://schemas.microsoft.com/office/drawing/2014/main" val="3274998755"/>
                    </a:ext>
                  </a:extLst>
                </a:gridCol>
              </a:tblGrid>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Data cleaning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&amp; EDA</a:t>
                      </a:r>
                      <a:endParaRPr lang="en-GB" sz="1800" b="1" kern="1200" dirty="0">
                        <a:solidFill>
                          <a:schemeClr val="bg1">
                            <a:lumMod val="8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Feature Engineering</a:t>
                      </a:r>
                      <a:endParaRPr lang="en-GB" sz="1800" b="1" kern="1200" dirty="0">
                        <a:solidFill>
                          <a:schemeClr val="bg1">
                            <a:lumMod val="8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1">
                              <a:lumMod val="85000"/>
                            </a:schemeClr>
                          </a:solidFill>
                          <a:latin typeface="+mn-lt"/>
                          <a:ea typeface="+mn-ea"/>
                          <a:cs typeface="+mn-cs"/>
                        </a:rPr>
                        <a:t>Modelling &amp; Evaluation</a:t>
                      </a:r>
                      <a:endParaRPr lang="en-GB" sz="1800" b="1" kern="1200" dirty="0">
                        <a:solidFill>
                          <a:schemeClr val="bg1">
                            <a:lumMod val="85000"/>
                          </a:schemeClr>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GB" sz="2400" b="1" kern="1200" spc="-150" noProof="0" dirty="0">
                          <a:solidFill>
                            <a:schemeClr val="accent1"/>
                          </a:solidFill>
                          <a:latin typeface="+mj-lt"/>
                          <a:ea typeface="+mj-ea"/>
                          <a:cs typeface="+mj-cs"/>
                        </a:rPr>
                        <a:t>Web application &amp; Deployment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7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Impute missing data</a:t>
                      </a:r>
                    </a:p>
                  </a:txBody>
                  <a:tcPr marL="182880" marR="18288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Select important amenities</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Supervised ML predictive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kNN</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RF,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LightGBM</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XGBoost</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Predict Airbnb price based on user input data</a:t>
                      </a:r>
                    </a:p>
                  </a:txBody>
                  <a:tcPr marL="182880" marR="182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0624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Remove price outlier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Word count of listings title and descriptions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Metric evaluation of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Convert address to Lat-long for </a:t>
                      </a:r>
                      <a:r>
                        <a:rPr lang="en-GB" sz="1600" kern="1200" noProof="0" dirty="0" err="1">
                          <a:solidFill>
                            <a:schemeClr val="dk1"/>
                          </a:solidFill>
                          <a:latin typeface="+mn-lt"/>
                          <a:ea typeface="+mn-ea"/>
                          <a:cs typeface="+mn-cs"/>
                        </a:rPr>
                        <a:t>Geomapping</a:t>
                      </a:r>
                      <a:endParaRPr lang="en-GB" sz="1600" kern="1200" noProof="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831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Data visualisation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(Feature plots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dirty="0">
                          <a:ln>
                            <a:noFill/>
                          </a:ln>
                          <a:solidFill>
                            <a:schemeClr val="bg1">
                              <a:lumMod val="85000"/>
                            </a:schemeClr>
                          </a:solidFill>
                          <a:effectLst/>
                          <a:uLnTx/>
                          <a:uFillTx/>
                          <a:latin typeface="DM Sans"/>
                          <a:ea typeface="+mn-ea"/>
                          <a:cs typeface="+mn-cs"/>
                        </a:rPr>
                        <a:t>geo-mapping)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Listing proximity to MRT and 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Production model for web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noProof="0" dirty="0">
                          <a:solidFill>
                            <a:schemeClr val="dk1"/>
                          </a:solidFill>
                          <a:latin typeface="+mn-lt"/>
                          <a:ea typeface="+mn-ea"/>
                          <a:cs typeface="+mn-cs"/>
                        </a:rPr>
                        <a:t>Generate feature insights using SHAP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629559"/>
                  </a:ext>
                </a:extLst>
              </a:tr>
            </a:tbl>
          </a:graphicData>
        </a:graphic>
      </p:graphicFrame>
    </p:spTree>
    <p:extLst>
      <p:ext uri="{BB962C8B-B14F-4D97-AF65-F5344CB8AC3E}">
        <p14:creationId xmlns:p14="http://schemas.microsoft.com/office/powerpoint/2010/main" val="3684622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Web deployment</a:t>
            </a:r>
            <a:endParaRPr lang="en-US" dirty="0"/>
          </a:p>
        </p:txBody>
      </p:sp>
      <p:pic>
        <p:nvPicPr>
          <p:cNvPr id="4" name="Picture 3">
            <a:extLst>
              <a:ext uri="{FF2B5EF4-FFF2-40B4-BE49-F238E27FC236}">
                <a16:creationId xmlns:a16="http://schemas.microsoft.com/office/drawing/2014/main" id="{DEE26CFA-CCB6-5310-6319-E8DA50D53BE3}"/>
              </a:ext>
            </a:extLst>
          </p:cNvPr>
          <p:cNvPicPr>
            <a:picLocks noChangeAspect="1"/>
          </p:cNvPicPr>
          <p:nvPr/>
        </p:nvPicPr>
        <p:blipFill>
          <a:blip r:embed="rId3"/>
          <a:stretch>
            <a:fillRect/>
          </a:stretch>
        </p:blipFill>
        <p:spPr>
          <a:xfrm>
            <a:off x="9549580" y="3759047"/>
            <a:ext cx="2642420" cy="2642420"/>
          </a:xfrm>
          <a:prstGeom prst="rect">
            <a:avLst/>
          </a:prstGeom>
        </p:spPr>
      </p:pic>
      <p:sp>
        <p:nvSpPr>
          <p:cNvPr id="6" name="TextBox 5">
            <a:extLst>
              <a:ext uri="{FF2B5EF4-FFF2-40B4-BE49-F238E27FC236}">
                <a16:creationId xmlns:a16="http://schemas.microsoft.com/office/drawing/2014/main" id="{8DF3FC06-3520-2AAF-9F94-8A8A8206D448}"/>
              </a:ext>
            </a:extLst>
          </p:cNvPr>
          <p:cNvSpPr txBox="1"/>
          <p:nvPr/>
        </p:nvSpPr>
        <p:spPr>
          <a:xfrm>
            <a:off x="9777381" y="6401467"/>
            <a:ext cx="2186817" cy="369332"/>
          </a:xfrm>
          <a:prstGeom prst="rect">
            <a:avLst/>
          </a:prstGeom>
          <a:noFill/>
        </p:spPr>
        <p:txBody>
          <a:bodyPr wrap="none" rtlCol="0">
            <a:spAutoFit/>
          </a:bodyPr>
          <a:lstStyle/>
          <a:p>
            <a:r>
              <a:rPr lang="en-US" b="1" dirty="0">
                <a:solidFill>
                  <a:schemeClr val="accent1"/>
                </a:solidFill>
              </a:rPr>
              <a:t>Come and try me!</a:t>
            </a:r>
            <a:endParaRPr lang="en-SG" b="1" dirty="0">
              <a:solidFill>
                <a:schemeClr val="accent1"/>
              </a:solidFill>
            </a:endParaRPr>
          </a:p>
        </p:txBody>
      </p:sp>
    </p:spTree>
    <p:extLst>
      <p:ext uri="{BB962C8B-B14F-4D97-AF65-F5344CB8AC3E}">
        <p14:creationId xmlns:p14="http://schemas.microsoft.com/office/powerpoint/2010/main" val="2939409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b="1" dirty="0">
                <a:solidFill>
                  <a:schemeClr val="accent1"/>
                </a:solidFill>
              </a:rPr>
              <a:t>Full vs Production model</a:t>
            </a:r>
            <a:endParaRPr lang="en-US" dirty="0"/>
          </a:p>
        </p:txBody>
      </p:sp>
      <p:sp>
        <p:nvSpPr>
          <p:cNvPr id="2" name="TextBox 1">
            <a:extLst>
              <a:ext uri="{FF2B5EF4-FFF2-40B4-BE49-F238E27FC236}">
                <a16:creationId xmlns:a16="http://schemas.microsoft.com/office/drawing/2014/main" id="{EED70EC7-7B33-39B4-59E0-DD1BEF0400ED}"/>
              </a:ext>
            </a:extLst>
          </p:cNvPr>
          <p:cNvSpPr txBox="1"/>
          <p:nvPr/>
        </p:nvSpPr>
        <p:spPr>
          <a:xfrm>
            <a:off x="2052121" y="4485736"/>
            <a:ext cx="2103461" cy="369332"/>
          </a:xfrm>
          <a:prstGeom prst="rect">
            <a:avLst/>
          </a:prstGeom>
          <a:noFill/>
        </p:spPr>
        <p:txBody>
          <a:bodyPr wrap="none" rtlCol="0">
            <a:spAutoFit/>
          </a:bodyPr>
          <a:lstStyle/>
          <a:p>
            <a:r>
              <a:rPr lang="en-US" dirty="0"/>
              <a:t>Full feature model</a:t>
            </a:r>
            <a:endParaRPr lang="en-SG" dirty="0"/>
          </a:p>
        </p:txBody>
      </p:sp>
      <p:pic>
        <p:nvPicPr>
          <p:cNvPr id="7" name="Picture 6" descr="Chart, scatter chart&#10;&#10;Description automatically generated">
            <a:extLst>
              <a:ext uri="{FF2B5EF4-FFF2-40B4-BE49-F238E27FC236}">
                <a16:creationId xmlns:a16="http://schemas.microsoft.com/office/drawing/2014/main" id="{E8A355A9-135D-FB41-03E1-70AF8048C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329" y="1023245"/>
            <a:ext cx="5475566" cy="3462491"/>
          </a:xfrm>
          <a:prstGeom prst="rect">
            <a:avLst/>
          </a:prstGeom>
        </p:spPr>
      </p:pic>
      <p:pic>
        <p:nvPicPr>
          <p:cNvPr id="9" name="Picture 8" descr="Chart, scatter chart&#10;&#10;Description automatically generated">
            <a:extLst>
              <a:ext uri="{FF2B5EF4-FFF2-40B4-BE49-F238E27FC236}">
                <a16:creationId xmlns:a16="http://schemas.microsoft.com/office/drawing/2014/main" id="{8C7535E5-80B3-9F53-43A3-023F4B6708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069" y="1023245"/>
            <a:ext cx="5475566" cy="3462491"/>
          </a:xfrm>
          <a:prstGeom prst="rect">
            <a:avLst/>
          </a:prstGeom>
        </p:spPr>
      </p:pic>
      <p:sp>
        <p:nvSpPr>
          <p:cNvPr id="10" name="TextBox 9">
            <a:extLst>
              <a:ext uri="{FF2B5EF4-FFF2-40B4-BE49-F238E27FC236}">
                <a16:creationId xmlns:a16="http://schemas.microsoft.com/office/drawing/2014/main" id="{130AED3D-EFEB-C69A-84AD-C5A6B1A74E2F}"/>
              </a:ext>
            </a:extLst>
          </p:cNvPr>
          <p:cNvSpPr txBox="1"/>
          <p:nvPr/>
        </p:nvSpPr>
        <p:spPr>
          <a:xfrm>
            <a:off x="8036420" y="4485736"/>
            <a:ext cx="2087431" cy="369332"/>
          </a:xfrm>
          <a:prstGeom prst="rect">
            <a:avLst/>
          </a:prstGeom>
          <a:noFill/>
        </p:spPr>
        <p:txBody>
          <a:bodyPr wrap="none" rtlCol="0">
            <a:spAutoFit/>
          </a:bodyPr>
          <a:lstStyle/>
          <a:p>
            <a:r>
              <a:rPr lang="en-US" dirty="0"/>
              <a:t>Production model</a:t>
            </a:r>
          </a:p>
        </p:txBody>
      </p:sp>
      <p:sp>
        <p:nvSpPr>
          <p:cNvPr id="11" name="TextBox 10">
            <a:extLst>
              <a:ext uri="{FF2B5EF4-FFF2-40B4-BE49-F238E27FC236}">
                <a16:creationId xmlns:a16="http://schemas.microsoft.com/office/drawing/2014/main" id="{C2F10E7E-5B26-83CA-D5CE-826A2B33C350}"/>
              </a:ext>
            </a:extLst>
          </p:cNvPr>
          <p:cNvSpPr txBox="1"/>
          <p:nvPr/>
        </p:nvSpPr>
        <p:spPr>
          <a:xfrm>
            <a:off x="766916" y="5309419"/>
            <a:ext cx="184731" cy="369332"/>
          </a:xfrm>
          <a:prstGeom prst="rect">
            <a:avLst/>
          </a:prstGeom>
          <a:noFill/>
        </p:spPr>
        <p:txBody>
          <a:bodyPr wrap="none" rtlCol="0">
            <a:spAutoFit/>
          </a:bodyPr>
          <a:lstStyle/>
          <a:p>
            <a:endParaRPr lang="en-SG" dirty="0"/>
          </a:p>
        </p:txBody>
      </p:sp>
      <p:sp>
        <p:nvSpPr>
          <p:cNvPr id="14" name="TextBox 13">
            <a:extLst>
              <a:ext uri="{FF2B5EF4-FFF2-40B4-BE49-F238E27FC236}">
                <a16:creationId xmlns:a16="http://schemas.microsoft.com/office/drawing/2014/main" id="{A27C9909-4BE6-8F4C-0332-1EED2EF0FAA5}"/>
              </a:ext>
            </a:extLst>
          </p:cNvPr>
          <p:cNvSpPr txBox="1"/>
          <p:nvPr/>
        </p:nvSpPr>
        <p:spPr>
          <a:xfrm>
            <a:off x="513552" y="4957592"/>
            <a:ext cx="1059689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Full feature model perform fairly wells with majority of the predicted scatter points falling close to the diagonal line (representing perfect prediction) for listings below $250</a:t>
            </a:r>
          </a:p>
          <a:p>
            <a:pPr marL="285750" indent="-285750">
              <a:buFont typeface="Arial" panose="020B0604020202020204" pitchFamily="34" charset="0"/>
              <a:buChar char="•"/>
            </a:pPr>
            <a:r>
              <a:rPr lang="en-US" dirty="0"/>
              <a:t>Production model only can perform well for listings below $120 </a:t>
            </a:r>
          </a:p>
          <a:p>
            <a:pPr marL="285750" indent="-285750">
              <a:buFont typeface="Arial" panose="020B0604020202020204" pitchFamily="34" charset="0"/>
              <a:buChar char="•"/>
            </a:pPr>
            <a:r>
              <a:rPr lang="en-US" dirty="0"/>
              <a:t>Both </a:t>
            </a:r>
            <a:r>
              <a:rPr lang="en-US"/>
              <a:t>models underpredict </a:t>
            </a:r>
            <a:r>
              <a:rPr lang="en-US" dirty="0"/>
              <a:t>listings above $250 and $120 respectively</a:t>
            </a:r>
          </a:p>
          <a:p>
            <a:pPr marL="285750" indent="-285750">
              <a:buFont typeface="Arial" panose="020B0604020202020204" pitchFamily="34" charset="0"/>
              <a:buChar char="•"/>
            </a:pPr>
            <a:r>
              <a:rPr lang="en-US" dirty="0"/>
              <a:t>Perform poorly for listings above $300 with prediction significantly lower than actual prices.</a:t>
            </a:r>
            <a:endParaRPr lang="en-SG" dirty="0"/>
          </a:p>
        </p:txBody>
      </p:sp>
    </p:spTree>
    <p:extLst>
      <p:ext uri="{BB962C8B-B14F-4D97-AF65-F5344CB8AC3E}">
        <p14:creationId xmlns:p14="http://schemas.microsoft.com/office/powerpoint/2010/main" val="425004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282BDB-996F-41EE-B183-482D0E7FFB92}"/>
              </a:ext>
            </a:extLst>
          </p:cNvPr>
          <p:cNvGrpSpPr/>
          <p:nvPr/>
        </p:nvGrpSpPr>
        <p:grpSpPr>
          <a:xfrm>
            <a:off x="0" y="3429000"/>
            <a:ext cx="12192000" cy="3472539"/>
            <a:chOff x="0" y="3429000"/>
            <a:chExt cx="12192000" cy="3472539"/>
          </a:xfrm>
        </p:grpSpPr>
        <p:sp>
          <p:nvSpPr>
            <p:cNvPr id="4" name="Rectangle 3">
              <a:extLst>
                <a:ext uri="{FF2B5EF4-FFF2-40B4-BE49-F238E27FC236}">
                  <a16:creationId xmlns:a16="http://schemas.microsoft.com/office/drawing/2014/main" id="{7B8FD291-5E4A-4A84-A435-F36C1282CEE6}"/>
                </a:ext>
              </a:extLst>
            </p:cNvPr>
            <p:cNvSpPr/>
            <p:nvPr/>
          </p:nvSpPr>
          <p:spPr>
            <a:xfrm flipV="1">
              <a:off x="0" y="3429000"/>
              <a:ext cx="12192000" cy="3472538"/>
            </a:xfrm>
            <a:prstGeom prst="rect">
              <a:avLst/>
            </a:prstGeom>
            <a:solidFill>
              <a:srgbClr val="EE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5" name="Picture 2">
              <a:extLst>
                <a:ext uri="{FF2B5EF4-FFF2-40B4-BE49-F238E27FC236}">
                  <a16:creationId xmlns:a16="http://schemas.microsoft.com/office/drawing/2014/main" id="{3611D900-BFEB-4C50-B984-88960F5E8643}"/>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247243" y="3429000"/>
              <a:ext cx="3697514" cy="3472539"/>
            </a:xfrm>
            <a:prstGeom prst="rect">
              <a:avLst/>
            </a:prstGeom>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DBDE285E-49C3-4A46-AD50-4F5BDA75A523}"/>
              </a:ext>
            </a:extLst>
          </p:cNvPr>
          <p:cNvSpPr>
            <a:spLocks noGrp="1"/>
          </p:cNvSpPr>
          <p:nvPr>
            <p:ph type="title"/>
          </p:nvPr>
        </p:nvSpPr>
        <p:spPr>
          <a:xfrm>
            <a:off x="1317770" y="952469"/>
            <a:ext cx="9559636" cy="2127704"/>
          </a:xfrm>
        </p:spPr>
        <p:txBody>
          <a:bodyPr>
            <a:normAutofit/>
          </a:bodyPr>
          <a:lstStyle/>
          <a:p>
            <a:pPr algn="ctr"/>
            <a:r>
              <a:rPr lang="en-US" sz="4000" b="1" dirty="0">
                <a:solidFill>
                  <a:schemeClr val="accent1"/>
                </a:solidFill>
              </a:rPr>
              <a:t>At Airbnb, </a:t>
            </a:r>
            <a:r>
              <a:rPr lang="en-US" sz="4000" dirty="0"/>
              <a:t>we have noticed that homeowners are often unsure of the price to set for their property</a:t>
            </a:r>
          </a:p>
        </p:txBody>
      </p:sp>
      <p:sp>
        <p:nvSpPr>
          <p:cNvPr id="8" name="Content Placeholder 7">
            <a:extLst>
              <a:ext uri="{FF2B5EF4-FFF2-40B4-BE49-F238E27FC236}">
                <a16:creationId xmlns:a16="http://schemas.microsoft.com/office/drawing/2014/main" id="{FBCEE81A-F064-4855-ACF0-87B38740E1B3}"/>
              </a:ext>
            </a:extLst>
          </p:cNvPr>
          <p:cNvSpPr>
            <a:spLocks noGrp="1"/>
          </p:cNvSpPr>
          <p:nvPr>
            <p:ph sz="half" idx="2"/>
          </p:nvPr>
        </p:nvSpPr>
        <p:spPr>
          <a:xfrm>
            <a:off x="839789" y="4394783"/>
            <a:ext cx="3697513" cy="1645920"/>
          </a:xfrm>
        </p:spPr>
        <p:txBody>
          <a:bodyPr anchor="ctr">
            <a:normAutofit/>
          </a:bodyPr>
          <a:lstStyle/>
          <a:p>
            <a:pPr marL="0" marR="0" lvl="0" indent="0" defTabSz="914400" rtl="0" eaLnBrk="1" fontAlgn="auto" latinLnBrk="0" hangingPunct="1">
              <a:lnSpc>
                <a:spcPct val="100000"/>
              </a:lnSpc>
              <a:spcBef>
                <a:spcPts val="1000"/>
              </a:spcBef>
              <a:spcAft>
                <a:spcPts val="0"/>
              </a:spcAft>
              <a:buClr>
                <a:srgbClr val="FF5A5F"/>
              </a:buClr>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DM Sans"/>
                <a:ea typeface="+mn-ea"/>
                <a:cs typeface="+mn-cs"/>
              </a:rPr>
              <a:t>Price </a:t>
            </a:r>
            <a:r>
              <a:rPr kumimoji="0" lang="en-US" sz="2400" i="0" u="none" strike="noStrike" kern="1200" cap="none" spc="0" normalizeH="0" baseline="0" noProof="0" dirty="0">
                <a:ln>
                  <a:noFill/>
                </a:ln>
                <a:solidFill>
                  <a:prstClr val="black"/>
                </a:solidFill>
                <a:effectLst/>
                <a:uLnTx/>
                <a:uFillTx/>
                <a:latin typeface="DM Sans"/>
                <a:ea typeface="+mn-ea"/>
                <a:cs typeface="+mn-cs"/>
              </a:rPr>
              <a:t>is an important concern for customer booking travel online.</a:t>
            </a:r>
          </a:p>
        </p:txBody>
      </p:sp>
      <p:sp>
        <p:nvSpPr>
          <p:cNvPr id="11" name="Content Placeholder 7">
            <a:extLst>
              <a:ext uri="{FF2B5EF4-FFF2-40B4-BE49-F238E27FC236}">
                <a16:creationId xmlns:a16="http://schemas.microsoft.com/office/drawing/2014/main" id="{A645098D-6B26-407E-B681-7550DCAE1632}"/>
              </a:ext>
            </a:extLst>
          </p:cNvPr>
          <p:cNvSpPr>
            <a:spLocks noGrp="1"/>
          </p:cNvSpPr>
          <p:nvPr>
            <p:ph sz="quarter" idx="4"/>
          </p:nvPr>
        </p:nvSpPr>
        <p:spPr>
          <a:xfrm>
            <a:off x="7654698" y="4394783"/>
            <a:ext cx="3697513" cy="1645920"/>
          </a:xfrm>
        </p:spPr>
        <p:txBody>
          <a:bodyPr anchor="ctr">
            <a:normAutofit/>
          </a:bodyPr>
          <a:lstStyle/>
          <a:p>
            <a:pPr marL="0" indent="0" algn="r">
              <a:lnSpc>
                <a:spcPct val="100000"/>
              </a:lnSpc>
              <a:buClr>
                <a:schemeClr val="accent1"/>
              </a:buClr>
              <a:buNone/>
            </a:pPr>
            <a:r>
              <a:rPr lang="en-US" sz="2400" dirty="0"/>
              <a:t>Hotels leave you </a:t>
            </a:r>
            <a:r>
              <a:rPr lang="en-US" sz="2400" b="1" dirty="0"/>
              <a:t>disconnected</a:t>
            </a:r>
            <a:r>
              <a:rPr lang="en-US" sz="2400" dirty="0"/>
              <a:t> from the city &amp; culture. </a:t>
            </a:r>
          </a:p>
        </p:txBody>
      </p:sp>
      <p:pic>
        <p:nvPicPr>
          <p:cNvPr id="22" name="Graphic 21">
            <a:extLst>
              <a:ext uri="{FF2B5EF4-FFF2-40B4-BE49-F238E27FC236}">
                <a16:creationId xmlns:a16="http://schemas.microsoft.com/office/drawing/2014/main" id="{A918E088-13B7-45BF-8088-78265C88443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6998" y="3941008"/>
            <a:ext cx="408474" cy="544632"/>
          </a:xfrm>
          <a:prstGeom prst="rect">
            <a:avLst/>
          </a:prstGeom>
        </p:spPr>
      </p:pic>
      <p:pic>
        <p:nvPicPr>
          <p:cNvPr id="24" name="Graphic 23">
            <a:extLst>
              <a:ext uri="{FF2B5EF4-FFF2-40B4-BE49-F238E27FC236}">
                <a16:creationId xmlns:a16="http://schemas.microsoft.com/office/drawing/2014/main" id="{430CED84-1584-4614-BA48-0A6D1EBEDA9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662291" y="3941008"/>
            <a:ext cx="612711" cy="544632"/>
          </a:xfrm>
          <a:prstGeom prst="rect">
            <a:avLst/>
          </a:prstGeom>
        </p:spPr>
      </p:pic>
      <p:sp>
        <p:nvSpPr>
          <p:cNvPr id="25" name="Title 1">
            <a:extLst>
              <a:ext uri="{FF2B5EF4-FFF2-40B4-BE49-F238E27FC236}">
                <a16:creationId xmlns:a16="http://schemas.microsoft.com/office/drawing/2014/main" id="{4CE50F42-D055-477E-B69A-3FE0FBAA2771}"/>
              </a:ext>
            </a:extLst>
          </p:cNvPr>
          <p:cNvSpPr txBox="1">
            <a:spLocks/>
          </p:cNvSpPr>
          <p:nvPr/>
        </p:nvSpPr>
        <p:spPr>
          <a:xfrm>
            <a:off x="4711457" y="0"/>
            <a:ext cx="2769086" cy="6917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spc="-150">
                <a:solidFill>
                  <a:schemeClr val="tx1"/>
                </a:solidFill>
                <a:latin typeface="+mj-lt"/>
                <a:ea typeface="+mj-ea"/>
                <a:cs typeface="+mj-cs"/>
              </a:defRPr>
            </a:lvl1pPr>
          </a:lstStyle>
          <a:p>
            <a:pPr algn="ctr"/>
            <a:r>
              <a:rPr lang="en-US" sz="2800" b="1" spc="-100" dirty="0">
                <a:solidFill>
                  <a:schemeClr val="accent6">
                    <a:alpha val="67000"/>
                  </a:schemeClr>
                </a:solidFill>
              </a:rPr>
              <a:t>Problem</a:t>
            </a:r>
            <a:endParaRPr lang="en-US" sz="2800" spc="-100" dirty="0">
              <a:solidFill>
                <a:schemeClr val="accent6">
                  <a:alpha val="67000"/>
                </a:schemeClr>
              </a:solidFill>
            </a:endParaRPr>
          </a:p>
        </p:txBody>
      </p:sp>
    </p:spTree>
    <p:extLst>
      <p:ext uri="{BB962C8B-B14F-4D97-AF65-F5344CB8AC3E}">
        <p14:creationId xmlns:p14="http://schemas.microsoft.com/office/powerpoint/2010/main" val="3382850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Conclusion &amp; Recommendations</a:t>
            </a:r>
            <a:endParaRPr lang="en-US" dirty="0"/>
          </a:p>
        </p:txBody>
      </p:sp>
      <p:sp>
        <p:nvSpPr>
          <p:cNvPr id="2" name="TextBox 1">
            <a:extLst>
              <a:ext uri="{FF2B5EF4-FFF2-40B4-BE49-F238E27FC236}">
                <a16:creationId xmlns:a16="http://schemas.microsoft.com/office/drawing/2014/main" id="{CD510EAD-FEDE-B45B-6F43-11F1D46F2F55}"/>
              </a:ext>
            </a:extLst>
          </p:cNvPr>
          <p:cNvSpPr txBox="1"/>
          <p:nvPr/>
        </p:nvSpPr>
        <p:spPr>
          <a:xfrm>
            <a:off x="983226" y="1612490"/>
            <a:ext cx="10515600" cy="4247317"/>
          </a:xfrm>
          <a:prstGeom prst="rect">
            <a:avLst/>
          </a:prstGeom>
          <a:noFill/>
        </p:spPr>
        <p:txBody>
          <a:bodyPr wrap="square" rtlCol="0">
            <a:spAutoFit/>
          </a:bodyPr>
          <a:lstStyle/>
          <a:p>
            <a:r>
              <a:rPr lang="en-US" dirty="0" err="1"/>
              <a:t>XGBoost</a:t>
            </a:r>
            <a:r>
              <a:rPr lang="en-US" dirty="0"/>
              <a:t> was selected as the best performing model due to its much lower generalization score. The SHAP plot of the full feature model shows that accommodation capacity, room type, bathroom and bedrooms are the top features driving the price of an Airbnb listings. </a:t>
            </a:r>
          </a:p>
          <a:p>
            <a:endParaRPr lang="en-US" dirty="0"/>
          </a:p>
          <a:p>
            <a:r>
              <a:rPr lang="en-US" dirty="0"/>
              <a:t>For the production model, amenities was not being used as the feature for the models and this can be included in the future which might improve the model performance further. </a:t>
            </a:r>
          </a:p>
          <a:p>
            <a:endParaRPr lang="en-US" dirty="0"/>
          </a:p>
          <a:p>
            <a:r>
              <a:rPr lang="en-US" dirty="0"/>
              <a:t>Recommendations</a:t>
            </a:r>
          </a:p>
          <a:p>
            <a:pPr marL="285750" indent="-285750">
              <a:buFont typeface="Arial" panose="020B0604020202020204" pitchFamily="34" charset="0"/>
              <a:buChar char="•"/>
            </a:pPr>
            <a:r>
              <a:rPr lang="en-US" dirty="0"/>
              <a:t>Use a more accurate price data as the listing price used is set by the owner and not the actual price paid by the consumers</a:t>
            </a:r>
          </a:p>
          <a:p>
            <a:pPr marL="285750" indent="-285750">
              <a:buFont typeface="Arial" panose="020B0604020202020204" pitchFamily="34" charset="0"/>
              <a:buChar char="•"/>
            </a:pPr>
            <a:r>
              <a:rPr lang="en-US" dirty="0"/>
              <a:t>Improve the dataset by incorporating other features such as property size, unit level and proximity features to F&amp;B and attractions</a:t>
            </a:r>
          </a:p>
          <a:p>
            <a:pPr marL="285750" indent="-285750">
              <a:buFont typeface="Arial" panose="020B0604020202020204" pitchFamily="34" charset="0"/>
              <a:buChar char="•"/>
            </a:pPr>
            <a:r>
              <a:rPr lang="en-US" dirty="0"/>
              <a:t>Remove hostels from the data as it has a high number of bedrooms/beds with low listing price, this affects the model performance</a:t>
            </a:r>
          </a:p>
          <a:p>
            <a:pPr marL="285750" indent="-285750">
              <a:buFont typeface="Arial" panose="020B0604020202020204" pitchFamily="34" charset="0"/>
              <a:buChar char="•"/>
            </a:pPr>
            <a:r>
              <a:rPr lang="en-US" dirty="0"/>
              <a:t>Incorporate the Airbnb amenities as features for the production model and web application</a:t>
            </a:r>
            <a:endParaRPr lang="en-SG" dirty="0"/>
          </a:p>
        </p:txBody>
      </p:sp>
    </p:spTree>
    <p:extLst>
      <p:ext uri="{BB962C8B-B14F-4D97-AF65-F5344CB8AC3E}">
        <p14:creationId xmlns:p14="http://schemas.microsoft.com/office/powerpoint/2010/main" val="1032953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holding&#10;&#10;Description automatically generated">
            <a:extLst>
              <a:ext uri="{FF2B5EF4-FFF2-40B4-BE49-F238E27FC236}">
                <a16:creationId xmlns:a16="http://schemas.microsoft.com/office/drawing/2014/main" id="{1FAFF021-CE92-4F10-9911-1ABD8A7C518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90095" y="1346455"/>
            <a:ext cx="4618238" cy="5511545"/>
          </a:xfrm>
          <a:prstGeom prst="rect">
            <a:avLst/>
          </a:prstGeom>
        </p:spPr>
      </p:pic>
      <p:grpSp>
        <p:nvGrpSpPr>
          <p:cNvPr id="37" name="Group 36">
            <a:extLst>
              <a:ext uri="{FF2B5EF4-FFF2-40B4-BE49-F238E27FC236}">
                <a16:creationId xmlns:a16="http://schemas.microsoft.com/office/drawing/2014/main" id="{D0C2DC8C-79FF-4754-9352-4B7E9A9E8FAB}"/>
              </a:ext>
            </a:extLst>
          </p:cNvPr>
          <p:cNvGrpSpPr/>
          <p:nvPr/>
        </p:nvGrpSpPr>
        <p:grpSpPr>
          <a:xfrm>
            <a:off x="-92598" y="4319859"/>
            <a:ext cx="12284597" cy="2538140"/>
            <a:chOff x="-69448" y="2075582"/>
            <a:chExt cx="9144000" cy="3067918"/>
          </a:xfrm>
        </p:grpSpPr>
        <p:pic>
          <p:nvPicPr>
            <p:cNvPr id="38" name="Picture 37" descr="Wave-2.png">
              <a:extLst>
                <a:ext uri="{FF2B5EF4-FFF2-40B4-BE49-F238E27FC236}">
                  <a16:creationId xmlns:a16="http://schemas.microsoft.com/office/drawing/2014/main" id="{F1230AFF-65CA-4150-B9FB-A75C3F66EA2D}"/>
                </a:ext>
              </a:extLst>
            </p:cNvPr>
            <p:cNvPicPr>
              <a:picLocks noChangeAspect="1"/>
            </p:cNvPicPr>
            <p:nvPr/>
          </p:nvPicPr>
          <p:blipFill>
            <a:blip r:embed="rId3">
              <a:alphaModFix/>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flipH="1">
              <a:off x="0" y="2075582"/>
              <a:ext cx="9074552" cy="3067918"/>
            </a:xfrm>
            <a:prstGeom prst="rect">
              <a:avLst/>
            </a:prstGeom>
          </p:spPr>
        </p:pic>
        <p:pic>
          <p:nvPicPr>
            <p:cNvPr id="39" name="Picture 38" descr="Wavey 5.png">
              <a:extLst>
                <a:ext uri="{FF2B5EF4-FFF2-40B4-BE49-F238E27FC236}">
                  <a16:creationId xmlns:a16="http://schemas.microsoft.com/office/drawing/2014/main" id="{1D32C135-938C-4513-93F2-FABD5EB0A1E8}"/>
                </a:ext>
              </a:extLst>
            </p:cNvPr>
            <p:cNvPicPr>
              <a:picLocks noChangeAspect="1"/>
            </p:cNvPicPr>
            <p:nvPr/>
          </p:nvPicPr>
          <p:blipFill rotWithShape="1">
            <a:blip r:embed="rId4" cstate="print">
              <a:alphaModFix amt="61000"/>
              <a:duotone>
                <a:prstClr val="black"/>
                <a:schemeClr val="accent1">
                  <a:tint val="45000"/>
                  <a:satMod val="400000"/>
                </a:schemeClr>
              </a:duotone>
              <a:extLst>
                <a:ext uri="{28A0092B-C50C-407E-A947-70E740481C1C}">
                  <a14:useLocalDpi xmlns:a14="http://schemas.microsoft.com/office/drawing/2010/main"/>
                </a:ext>
              </a:extLst>
            </a:blip>
            <a:srcRect l="18846"/>
            <a:stretch/>
          </p:blipFill>
          <p:spPr>
            <a:xfrm flipH="1">
              <a:off x="-69448" y="2468880"/>
              <a:ext cx="9144000" cy="2674620"/>
            </a:xfrm>
            <a:prstGeom prst="rect">
              <a:avLst/>
            </a:prstGeom>
          </p:spPr>
        </p:pic>
      </p:grpSp>
      <p:sp>
        <p:nvSpPr>
          <p:cNvPr id="10" name="Title 9">
            <a:extLst>
              <a:ext uri="{FF2B5EF4-FFF2-40B4-BE49-F238E27FC236}">
                <a16:creationId xmlns:a16="http://schemas.microsoft.com/office/drawing/2014/main" id="{50A43204-8A2C-465C-9508-D2927AE8B287}"/>
              </a:ext>
            </a:extLst>
          </p:cNvPr>
          <p:cNvSpPr>
            <a:spLocks noGrp="1"/>
          </p:cNvSpPr>
          <p:nvPr>
            <p:ph type="title"/>
          </p:nvPr>
        </p:nvSpPr>
        <p:spPr>
          <a:xfrm>
            <a:off x="1081711" y="694570"/>
            <a:ext cx="5380034" cy="1325563"/>
          </a:xfrm>
        </p:spPr>
        <p:txBody>
          <a:bodyPr/>
          <a:lstStyle/>
          <a:p>
            <a:r>
              <a:rPr lang="en-US" b="1" dirty="0"/>
              <a:t>Solution </a:t>
            </a:r>
            <a:endParaRPr lang="en-US" b="1" dirty="0">
              <a:solidFill>
                <a:schemeClr val="bg2"/>
              </a:solidFill>
            </a:endParaRPr>
          </a:p>
        </p:txBody>
      </p:sp>
      <p:sp>
        <p:nvSpPr>
          <p:cNvPr id="11" name="Content Placeholder 10">
            <a:extLst>
              <a:ext uri="{FF2B5EF4-FFF2-40B4-BE49-F238E27FC236}">
                <a16:creationId xmlns:a16="http://schemas.microsoft.com/office/drawing/2014/main" id="{5EFB5DEC-356A-4DD7-9F55-22CBE47CB3FE}"/>
              </a:ext>
            </a:extLst>
          </p:cNvPr>
          <p:cNvSpPr>
            <a:spLocks noGrp="1"/>
          </p:cNvSpPr>
          <p:nvPr>
            <p:ph sz="half" idx="1"/>
          </p:nvPr>
        </p:nvSpPr>
        <p:spPr>
          <a:xfrm>
            <a:off x="1081711" y="2048041"/>
            <a:ext cx="7423192" cy="2212758"/>
          </a:xfrm>
        </p:spPr>
        <p:txBody>
          <a:bodyPr anchor="t">
            <a:norm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800" b="1" u="none" strike="noStrike" kern="1200" cap="none" spc="0" normalizeH="0" baseline="0" noProof="0" dirty="0">
                <a:ln>
                  <a:noFill/>
                </a:ln>
                <a:solidFill>
                  <a:schemeClr val="accent1"/>
                </a:solidFill>
                <a:effectLst/>
                <a:uLnTx/>
                <a:uFillTx/>
                <a:latin typeface="+mj-lt"/>
                <a:ea typeface="+mn-ea"/>
                <a:cs typeface="+mn-cs"/>
              </a:rPr>
              <a:t>A web platform </a:t>
            </a:r>
            <a:r>
              <a:rPr kumimoji="0" lang="en-US" sz="2800" b="0" u="none" strike="noStrike" kern="1200" cap="none" spc="0" normalizeH="0" baseline="0" noProof="0" dirty="0">
                <a:ln>
                  <a:noFill/>
                </a:ln>
                <a:solidFill>
                  <a:prstClr val="black"/>
                </a:solidFill>
                <a:effectLst/>
                <a:uLnTx/>
                <a:uFillTx/>
                <a:latin typeface="+mj-lt"/>
                <a:ea typeface="+mn-ea"/>
                <a:cs typeface="+mn-cs"/>
              </a:rPr>
              <a:t>where users can …</a:t>
            </a:r>
          </a:p>
          <a:p>
            <a:pPr marL="457200" lvl="1" indent="0">
              <a:lnSpc>
                <a:spcPct val="125000"/>
              </a:lnSpc>
              <a:spcBef>
                <a:spcPts val="0"/>
              </a:spcBef>
              <a:spcAft>
                <a:spcPts val="1200"/>
              </a:spcAft>
              <a:buNone/>
              <a:defRPr/>
            </a:pPr>
            <a:r>
              <a:rPr kumimoji="0" lang="en-US" sz="2000" b="1" i="0" u="none" strike="noStrike" kern="1200" cap="none" spc="0" normalizeH="0" baseline="0" noProof="0" dirty="0">
                <a:ln>
                  <a:noFill/>
                </a:ln>
                <a:solidFill>
                  <a:schemeClr val="accent1"/>
                </a:solidFill>
                <a:effectLst/>
                <a:uLnTx/>
                <a:uFillTx/>
                <a:latin typeface="+mj-lt"/>
                <a:ea typeface="+mn-ea"/>
                <a:cs typeface="+mn-cs"/>
              </a:rPr>
              <a:t>Get recommend price </a:t>
            </a:r>
            <a:r>
              <a:rPr kumimoji="0" lang="en-US" sz="2000" i="0" u="none" strike="noStrike" kern="1200" cap="none" spc="0" normalizeH="0" baseline="0" noProof="0" dirty="0">
                <a:ln>
                  <a:noFill/>
                </a:ln>
                <a:solidFill>
                  <a:schemeClr val="tx1">
                    <a:lumMod val="50000"/>
                    <a:lumOff val="50000"/>
                  </a:schemeClr>
                </a:solidFill>
                <a:effectLst/>
                <a:uLnTx/>
                <a:uFillTx/>
                <a:latin typeface="+mj-lt"/>
                <a:ea typeface="+mn-ea"/>
                <a:cs typeface="+mn-cs"/>
              </a:rPr>
              <a:t>for their listing</a:t>
            </a:r>
          </a:p>
          <a:p>
            <a:pPr marL="457200" lvl="1" indent="0">
              <a:lnSpc>
                <a:spcPct val="125000"/>
              </a:lnSpc>
              <a:spcBef>
                <a:spcPts val="0"/>
              </a:spcBef>
              <a:spcAft>
                <a:spcPts val="1200"/>
              </a:spcAft>
              <a:buNone/>
              <a:defRPr/>
            </a:pPr>
            <a:r>
              <a:rPr lang="en-US" sz="2000" b="1" dirty="0">
                <a:solidFill>
                  <a:schemeClr val="accent1"/>
                </a:solidFill>
                <a:latin typeface="+mj-lt"/>
              </a:rPr>
              <a:t>Gain insights </a:t>
            </a:r>
            <a:r>
              <a:rPr lang="en-US" sz="2000" dirty="0">
                <a:solidFill>
                  <a:schemeClr val="tx1">
                    <a:lumMod val="50000"/>
                    <a:lumOff val="50000"/>
                  </a:schemeClr>
                </a:solidFill>
                <a:latin typeface="+mj-lt"/>
              </a:rPr>
              <a:t>on the features affecting the listings prices</a:t>
            </a:r>
          </a:p>
        </p:txBody>
      </p:sp>
      <p:pic>
        <p:nvPicPr>
          <p:cNvPr id="12" name="Graphic 11">
            <a:extLst>
              <a:ext uri="{FF2B5EF4-FFF2-40B4-BE49-F238E27FC236}">
                <a16:creationId xmlns:a16="http://schemas.microsoft.com/office/drawing/2014/main" id="{492F4343-6657-4CD1-BA30-39D2594ACF8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196623" y="2709588"/>
            <a:ext cx="301090" cy="344104"/>
          </a:xfrm>
          <a:prstGeom prst="rect">
            <a:avLst/>
          </a:prstGeom>
        </p:spPr>
      </p:pic>
      <p:pic>
        <p:nvPicPr>
          <p:cNvPr id="13" name="Graphic 12">
            <a:extLst>
              <a:ext uri="{FF2B5EF4-FFF2-40B4-BE49-F238E27FC236}">
                <a16:creationId xmlns:a16="http://schemas.microsoft.com/office/drawing/2014/main" id="{F2E9EF4A-E22F-4C63-8CDD-F34D1E42B1B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1196623" y="3226139"/>
            <a:ext cx="344104" cy="305869"/>
          </a:xfrm>
          <a:prstGeom prst="rect">
            <a:avLst/>
          </a:prstGeom>
        </p:spPr>
      </p:pic>
      <p:grpSp>
        <p:nvGrpSpPr>
          <p:cNvPr id="8" name="Group 7">
            <a:extLst>
              <a:ext uri="{FF2B5EF4-FFF2-40B4-BE49-F238E27FC236}">
                <a16:creationId xmlns:a16="http://schemas.microsoft.com/office/drawing/2014/main" id="{3AB01A70-D084-FB01-AEA8-5D700A90A4CA}"/>
              </a:ext>
            </a:extLst>
          </p:cNvPr>
          <p:cNvGrpSpPr/>
          <p:nvPr/>
        </p:nvGrpSpPr>
        <p:grpSpPr>
          <a:xfrm rot="572764">
            <a:off x="8729353" y="1798935"/>
            <a:ext cx="1875217" cy="3575772"/>
            <a:chOff x="1123577" y="2213671"/>
            <a:chExt cx="1875217" cy="4072793"/>
          </a:xfrm>
        </p:grpSpPr>
        <p:grpSp>
          <p:nvGrpSpPr>
            <p:cNvPr id="3" name="Group 2">
              <a:extLst>
                <a:ext uri="{FF2B5EF4-FFF2-40B4-BE49-F238E27FC236}">
                  <a16:creationId xmlns:a16="http://schemas.microsoft.com/office/drawing/2014/main" id="{700E8D90-3FC0-3053-4EA8-F2372E816572}"/>
                </a:ext>
              </a:extLst>
            </p:cNvPr>
            <p:cNvGrpSpPr/>
            <p:nvPr/>
          </p:nvGrpSpPr>
          <p:grpSpPr>
            <a:xfrm>
              <a:off x="1123577" y="2213671"/>
              <a:ext cx="1875217" cy="3353553"/>
              <a:chOff x="-398270" y="704479"/>
              <a:chExt cx="2960624" cy="4703262"/>
            </a:xfrm>
          </p:grpSpPr>
          <p:pic>
            <p:nvPicPr>
              <p:cNvPr id="4" name="Picture 3">
                <a:extLst>
                  <a:ext uri="{FF2B5EF4-FFF2-40B4-BE49-F238E27FC236}">
                    <a16:creationId xmlns:a16="http://schemas.microsoft.com/office/drawing/2014/main" id="{F7930CF7-BC38-3835-79EC-6F0B70ED78BE}"/>
                  </a:ext>
                </a:extLst>
              </p:cNvPr>
              <p:cNvPicPr>
                <a:picLocks noChangeAspect="1"/>
              </p:cNvPicPr>
              <p:nvPr/>
            </p:nvPicPr>
            <p:blipFill>
              <a:blip r:embed="rId9"/>
              <a:stretch>
                <a:fillRect/>
              </a:stretch>
            </p:blipFill>
            <p:spPr>
              <a:xfrm>
                <a:off x="-398270" y="704479"/>
                <a:ext cx="2955043" cy="1896152"/>
              </a:xfrm>
              <a:prstGeom prst="rect">
                <a:avLst/>
              </a:prstGeom>
            </p:spPr>
          </p:pic>
          <p:pic>
            <p:nvPicPr>
              <p:cNvPr id="5" name="Picture 4">
                <a:extLst>
                  <a:ext uri="{FF2B5EF4-FFF2-40B4-BE49-F238E27FC236}">
                    <a16:creationId xmlns:a16="http://schemas.microsoft.com/office/drawing/2014/main" id="{A33F54CB-C21F-5B93-527F-0B6D21240A53}"/>
                  </a:ext>
                </a:extLst>
              </p:cNvPr>
              <p:cNvPicPr>
                <a:picLocks noChangeAspect="1"/>
              </p:cNvPicPr>
              <p:nvPr/>
            </p:nvPicPr>
            <p:blipFill>
              <a:blip r:embed="rId10"/>
              <a:stretch>
                <a:fillRect/>
              </a:stretch>
            </p:blipFill>
            <p:spPr>
              <a:xfrm>
                <a:off x="-398270" y="2600631"/>
                <a:ext cx="2960624" cy="2807110"/>
              </a:xfrm>
              <a:prstGeom prst="rect">
                <a:avLst/>
              </a:prstGeom>
            </p:spPr>
          </p:pic>
        </p:grpSp>
        <p:pic>
          <p:nvPicPr>
            <p:cNvPr id="7" name="Picture 6">
              <a:extLst>
                <a:ext uri="{FF2B5EF4-FFF2-40B4-BE49-F238E27FC236}">
                  <a16:creationId xmlns:a16="http://schemas.microsoft.com/office/drawing/2014/main" id="{F6133C56-BF9A-5D5F-BB0D-FD02A583BD34}"/>
                </a:ext>
              </a:extLst>
            </p:cNvPr>
            <p:cNvPicPr>
              <a:picLocks noChangeAspect="1"/>
            </p:cNvPicPr>
            <p:nvPr/>
          </p:nvPicPr>
          <p:blipFill>
            <a:blip r:embed="rId11"/>
            <a:stretch>
              <a:fillRect/>
            </a:stretch>
          </p:blipFill>
          <p:spPr>
            <a:xfrm>
              <a:off x="1123577" y="5584584"/>
              <a:ext cx="1871682" cy="701880"/>
            </a:xfrm>
            <a:prstGeom prst="rect">
              <a:avLst/>
            </a:prstGeom>
          </p:spPr>
        </p:pic>
      </p:grpSp>
    </p:spTree>
    <p:extLst>
      <p:ext uri="{BB962C8B-B14F-4D97-AF65-F5344CB8AC3E}">
        <p14:creationId xmlns:p14="http://schemas.microsoft.com/office/powerpoint/2010/main" val="1217580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6888E-6DFA-4DD5-A925-90ED47BCFAE0}"/>
              </a:ext>
            </a:extLst>
          </p:cNvPr>
          <p:cNvSpPr>
            <a:spLocks noGrp="1"/>
          </p:cNvSpPr>
          <p:nvPr>
            <p:ph type="title"/>
          </p:nvPr>
        </p:nvSpPr>
        <p:spPr/>
        <p:txBody>
          <a:bodyPr/>
          <a:lstStyle/>
          <a:p>
            <a:pPr algn="ctr"/>
            <a:r>
              <a:rPr lang="en-US" b="1" dirty="0">
                <a:solidFill>
                  <a:schemeClr val="accent1"/>
                </a:solidFill>
              </a:rPr>
              <a:t>Dataset</a:t>
            </a:r>
            <a:endParaRPr lang="en-US" dirty="0">
              <a:solidFill>
                <a:schemeClr val="accent1"/>
              </a:solidFill>
            </a:endParaRPr>
          </a:p>
        </p:txBody>
      </p:sp>
      <p:sp>
        <p:nvSpPr>
          <p:cNvPr id="4" name="Slide Number Placeholder 3">
            <a:extLst>
              <a:ext uri="{FF2B5EF4-FFF2-40B4-BE49-F238E27FC236}">
                <a16:creationId xmlns:a16="http://schemas.microsoft.com/office/drawing/2014/main" id="{268912CD-FAB6-45AE-9BFA-F1EBE685F1CA}"/>
              </a:ext>
            </a:extLst>
          </p:cNvPr>
          <p:cNvSpPr>
            <a:spLocks noGrp="1"/>
          </p:cNvSpPr>
          <p:nvPr>
            <p:ph type="sldNum" sz="quarter" idx="12"/>
          </p:nvPr>
        </p:nvSpPr>
        <p:spPr/>
        <p:txBody>
          <a:bodyPr/>
          <a:lstStyle/>
          <a:p>
            <a:fld id="{35966396-3A3F-4D33-9C5A-002357DE24F2}" type="slidenum">
              <a:rPr lang="en-US" smtClean="0"/>
              <a:t>4</a:t>
            </a:fld>
            <a:endParaRPr lang="en-US"/>
          </a:p>
        </p:txBody>
      </p:sp>
      <p:grpSp>
        <p:nvGrpSpPr>
          <p:cNvPr id="5" name="Group 4">
            <a:extLst>
              <a:ext uri="{FF2B5EF4-FFF2-40B4-BE49-F238E27FC236}">
                <a16:creationId xmlns:a16="http://schemas.microsoft.com/office/drawing/2014/main" id="{7098DBC1-9B15-4668-A526-B05DA63AB8A4}"/>
              </a:ext>
            </a:extLst>
          </p:cNvPr>
          <p:cNvGrpSpPr/>
          <p:nvPr/>
        </p:nvGrpSpPr>
        <p:grpSpPr>
          <a:xfrm rot="10800000" flipH="1" flipV="1">
            <a:off x="-31004" y="3171463"/>
            <a:ext cx="12254005" cy="3686537"/>
            <a:chOff x="0" y="3790082"/>
            <a:chExt cx="9167193" cy="3067918"/>
          </a:xfrm>
        </p:grpSpPr>
        <p:pic>
          <p:nvPicPr>
            <p:cNvPr id="6" name="Picture 5" descr="Wave-2.png">
              <a:extLst>
                <a:ext uri="{FF2B5EF4-FFF2-40B4-BE49-F238E27FC236}">
                  <a16:creationId xmlns:a16="http://schemas.microsoft.com/office/drawing/2014/main" id="{FE68BC45-5C81-4D24-B9B4-CA7D4923E3D1}"/>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0" y="3790082"/>
              <a:ext cx="9144000" cy="3067918"/>
            </a:xfrm>
            <a:prstGeom prst="rect">
              <a:avLst/>
            </a:prstGeom>
          </p:spPr>
        </p:pic>
        <p:pic>
          <p:nvPicPr>
            <p:cNvPr id="7" name="Picture 6" descr="Wave-1.png">
              <a:extLst>
                <a:ext uri="{FF2B5EF4-FFF2-40B4-BE49-F238E27FC236}">
                  <a16:creationId xmlns:a16="http://schemas.microsoft.com/office/drawing/2014/main" id="{DB19F784-7038-4079-A193-FB4A6EC49802}"/>
                </a:ext>
              </a:extLst>
            </p:cNvPr>
            <p:cNvPicPr>
              <a:picLocks noChangeAspect="1"/>
            </p:cNvPicPr>
            <p:nvPr/>
          </p:nvPicPr>
          <p:blipFill>
            <a:blip r:embed="rId3">
              <a:alphaModFix amt="50000"/>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flipH="1">
              <a:off x="23193" y="5599122"/>
              <a:ext cx="9144000" cy="1258877"/>
            </a:xfrm>
            <a:prstGeom prst="rect">
              <a:avLst/>
            </a:prstGeom>
          </p:spPr>
        </p:pic>
      </p:grpSp>
      <p:graphicFrame>
        <p:nvGraphicFramePr>
          <p:cNvPr id="8" name="Table 6">
            <a:extLst>
              <a:ext uri="{FF2B5EF4-FFF2-40B4-BE49-F238E27FC236}">
                <a16:creationId xmlns:a16="http://schemas.microsoft.com/office/drawing/2014/main" id="{F15E9EDC-3FD5-482F-9077-CBCB28892694}"/>
              </a:ext>
            </a:extLst>
          </p:cNvPr>
          <p:cNvGraphicFramePr>
            <a:graphicFrameLocks/>
          </p:cNvGraphicFramePr>
          <p:nvPr>
            <p:extLst>
              <p:ext uri="{D42A27DB-BD31-4B8C-83A1-F6EECF244321}">
                <p14:modId xmlns:p14="http://schemas.microsoft.com/office/powerpoint/2010/main" val="4186842345"/>
              </p:ext>
            </p:extLst>
          </p:nvPr>
        </p:nvGraphicFramePr>
        <p:xfrm>
          <a:off x="838200" y="2075053"/>
          <a:ext cx="10756014" cy="3352800"/>
        </p:xfrm>
        <a:graphic>
          <a:graphicData uri="http://schemas.openxmlformats.org/drawingml/2006/table">
            <a:tbl>
              <a:tblPr bandRow="1">
                <a:tableStyleId>{5C22544A-7EE6-4342-B048-85BDC9FD1C3A}</a:tableStyleId>
              </a:tblPr>
              <a:tblGrid>
                <a:gridCol w="5378007">
                  <a:extLst>
                    <a:ext uri="{9D8B030D-6E8A-4147-A177-3AD203B41FA5}">
                      <a16:colId xmlns:a16="http://schemas.microsoft.com/office/drawing/2014/main" val="1842505543"/>
                    </a:ext>
                  </a:extLst>
                </a:gridCol>
                <a:gridCol w="5378007">
                  <a:extLst>
                    <a:ext uri="{9D8B030D-6E8A-4147-A177-3AD203B41FA5}">
                      <a16:colId xmlns:a16="http://schemas.microsoft.com/office/drawing/2014/main" val="97553722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0" dirty="0">
                          <a:solidFill>
                            <a:schemeClr val="tx2"/>
                          </a:solidFill>
                          <a:latin typeface="+mn-lt"/>
                          <a:ea typeface="+mn-ea"/>
                          <a:cs typeface="+mn-cs"/>
                        </a:rPr>
                        <a:t>InsideAirbnb.com</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0" dirty="0">
                        <a:solidFill>
                          <a:schemeClr val="tx2"/>
                        </a:solidFill>
                        <a:latin typeface="+mn-lt"/>
                        <a:ea typeface="+mn-ea"/>
                        <a:cs typeface="+mn-cs"/>
                      </a:endParaRP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000" b="1" dirty="0">
                        <a:solidFill>
                          <a:schemeClr val="accent1"/>
                        </a:solidFill>
                      </a:endParaRP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7332452"/>
                  </a:ext>
                </a:extLst>
              </a:tr>
              <a:tr h="370840">
                <a:tc>
                  <a:txBody>
                    <a:bodyPr/>
                    <a:lstStyle/>
                    <a:p>
                      <a:pPr algn="ctr"/>
                      <a:r>
                        <a:rPr lang="en-US" sz="5400" b="1" dirty="0">
                          <a:solidFill>
                            <a:schemeClr val="accent1"/>
                          </a:solidFill>
                        </a:rPr>
                        <a:t>4,000+</a:t>
                      </a: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000" kern="1200" dirty="0">
                          <a:solidFill>
                            <a:schemeClr val="tx2"/>
                          </a:solidFill>
                          <a:latin typeface="+mn-lt"/>
                          <a:ea typeface="+mn-ea"/>
                          <a:cs typeface="+mn-cs"/>
                        </a:rPr>
                        <a:t>User input data </a:t>
                      </a:r>
                      <a:br>
                        <a:rPr lang="en-US" sz="2000" kern="1200" dirty="0">
                          <a:solidFill>
                            <a:schemeClr val="tx2"/>
                          </a:solidFill>
                          <a:latin typeface="+mn-lt"/>
                          <a:ea typeface="+mn-ea"/>
                          <a:cs typeface="+mn-cs"/>
                        </a:rPr>
                      </a:br>
                      <a:r>
                        <a:rPr lang="en-US" sz="2000" kern="1200" dirty="0">
                          <a:solidFill>
                            <a:schemeClr val="tx2"/>
                          </a:solidFill>
                          <a:latin typeface="+mn-lt"/>
                          <a:ea typeface="+mn-ea"/>
                          <a:cs typeface="+mn-cs"/>
                        </a:rPr>
                        <a:t>(Property type, beds and bathrooms …)</a:t>
                      </a: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582350"/>
                  </a:ext>
                </a:extLst>
              </a:tr>
              <a:tr h="370840">
                <a:tc>
                  <a:txBody>
                    <a:bodyPr/>
                    <a:lstStyle/>
                    <a:p>
                      <a:pPr algn="ctr"/>
                      <a:r>
                        <a:rPr lang="en-US" sz="2000" dirty="0">
                          <a:solidFill>
                            <a:schemeClr val="tx2"/>
                          </a:solidFill>
                        </a:rPr>
                        <a:t>Airbnb listings in Singapore</a:t>
                      </a:r>
                    </a:p>
                    <a:p>
                      <a:pPr algn="ctr"/>
                      <a:r>
                        <a:rPr lang="en-US" sz="2000" dirty="0">
                          <a:solidFill>
                            <a:schemeClr val="tx2"/>
                          </a:solidFill>
                        </a:rPr>
                        <a:t>(as of 22 September 2022)</a:t>
                      </a: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000" kern="1200" dirty="0">
                          <a:solidFill>
                            <a:schemeClr val="tx2"/>
                          </a:solidFill>
                          <a:latin typeface="+mn-lt"/>
                          <a:ea typeface="+mn-ea"/>
                          <a:cs typeface="+mn-cs"/>
                        </a:rPr>
                        <a:t>Implicit data generated from listings</a:t>
                      </a:r>
                    </a:p>
                    <a:p>
                      <a:pPr algn="l"/>
                      <a:r>
                        <a:rPr lang="en-US" sz="2000" kern="1200" dirty="0">
                          <a:solidFill>
                            <a:schemeClr val="tx2"/>
                          </a:solidFill>
                          <a:latin typeface="+mn-lt"/>
                          <a:ea typeface="+mn-ea"/>
                          <a:cs typeface="+mn-cs"/>
                        </a:rPr>
                        <a:t>(Review scores, availability…)</a:t>
                      </a:r>
                    </a:p>
                  </a:txBody>
                  <a:tcPr marL="133877" marR="133877">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04712953"/>
                  </a:ext>
                </a:extLst>
              </a:tr>
            </a:tbl>
          </a:graphicData>
        </a:graphic>
      </p:graphicFrame>
    </p:spTree>
    <p:extLst>
      <p:ext uri="{BB962C8B-B14F-4D97-AF65-F5344CB8AC3E}">
        <p14:creationId xmlns:p14="http://schemas.microsoft.com/office/powerpoint/2010/main" val="1691086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FEE39CA-3097-496D-AA41-12E7AF12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37" b="77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76BAC2-27EC-4960-8EC9-C76C4F64DAA3}"/>
              </a:ext>
            </a:extLst>
          </p:cNvPr>
          <p:cNvSpPr/>
          <p:nvPr/>
        </p:nvSpPr>
        <p:spPr>
          <a:xfrm>
            <a:off x="0" y="0"/>
            <a:ext cx="12192000" cy="4798142"/>
          </a:xfrm>
          <a:prstGeom prst="rect">
            <a:avLst/>
          </a:prstGeom>
          <a:gradFill>
            <a:gsLst>
              <a:gs pos="0">
                <a:schemeClr val="bg1"/>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7147F-D368-4623-8A02-B133292E40D4}"/>
              </a:ext>
            </a:extLst>
          </p:cNvPr>
          <p:cNvSpPr>
            <a:spLocks noGrp="1"/>
          </p:cNvSpPr>
          <p:nvPr>
            <p:ph type="title"/>
          </p:nvPr>
        </p:nvSpPr>
        <p:spPr>
          <a:xfrm>
            <a:off x="838200" y="0"/>
            <a:ext cx="10515600" cy="1325563"/>
          </a:xfrm>
        </p:spPr>
        <p:txBody>
          <a:bodyPr>
            <a:noAutofit/>
          </a:bodyPr>
          <a:lstStyle/>
          <a:p>
            <a:pPr algn="ctr">
              <a:lnSpc>
                <a:spcPct val="100000"/>
              </a:lnSpc>
            </a:pPr>
            <a:r>
              <a:rPr lang="en-US" sz="4000" b="1" dirty="0">
                <a:solidFill>
                  <a:schemeClr val="accent1"/>
                </a:solidFill>
              </a:rPr>
              <a:t>Methodology</a:t>
            </a:r>
            <a:endParaRPr lang="en-GB" sz="4000" dirty="0">
              <a:solidFill>
                <a:schemeClr val="accent1"/>
              </a:solidFill>
            </a:endParaRPr>
          </a:p>
        </p:txBody>
      </p:sp>
      <p:graphicFrame>
        <p:nvGraphicFramePr>
          <p:cNvPr id="6" name="Table 6">
            <a:extLst>
              <a:ext uri="{FF2B5EF4-FFF2-40B4-BE49-F238E27FC236}">
                <a16:creationId xmlns:a16="http://schemas.microsoft.com/office/drawing/2014/main" id="{D18516E0-F5AF-4CB6-8217-EF311FDFCC8E}"/>
              </a:ext>
            </a:extLst>
          </p:cNvPr>
          <p:cNvGraphicFramePr>
            <a:graphicFrameLocks noGrp="1"/>
          </p:cNvGraphicFramePr>
          <p:nvPr>
            <p:ph idx="1"/>
            <p:extLst>
              <p:ext uri="{D42A27DB-BD31-4B8C-83A1-F6EECF244321}">
                <p14:modId xmlns:p14="http://schemas.microsoft.com/office/powerpoint/2010/main" val="1638264083"/>
              </p:ext>
            </p:extLst>
          </p:nvPr>
        </p:nvGraphicFramePr>
        <p:xfrm>
          <a:off x="211394" y="1325563"/>
          <a:ext cx="11769212" cy="2804160"/>
        </p:xfrm>
        <a:graphic>
          <a:graphicData uri="http://schemas.openxmlformats.org/drawingml/2006/table">
            <a:tbl>
              <a:tblPr>
                <a:tableStyleId>{5C22544A-7EE6-4342-B048-85BDC9FD1C3A}</a:tableStyleId>
              </a:tblPr>
              <a:tblGrid>
                <a:gridCol w="2517059">
                  <a:extLst>
                    <a:ext uri="{9D8B030D-6E8A-4147-A177-3AD203B41FA5}">
                      <a16:colId xmlns:a16="http://schemas.microsoft.com/office/drawing/2014/main" val="3987633360"/>
                    </a:ext>
                  </a:extLst>
                </a:gridCol>
                <a:gridCol w="2694038">
                  <a:extLst>
                    <a:ext uri="{9D8B030D-6E8A-4147-A177-3AD203B41FA5}">
                      <a16:colId xmlns:a16="http://schemas.microsoft.com/office/drawing/2014/main" val="2205372953"/>
                    </a:ext>
                  </a:extLst>
                </a:gridCol>
                <a:gridCol w="3549446">
                  <a:extLst>
                    <a:ext uri="{9D8B030D-6E8A-4147-A177-3AD203B41FA5}">
                      <a16:colId xmlns:a16="http://schemas.microsoft.com/office/drawing/2014/main" val="3334387435"/>
                    </a:ext>
                  </a:extLst>
                </a:gridCol>
                <a:gridCol w="3008669">
                  <a:extLst>
                    <a:ext uri="{9D8B030D-6E8A-4147-A177-3AD203B41FA5}">
                      <a16:colId xmlns:a16="http://schemas.microsoft.com/office/drawing/2014/main" val="3274998755"/>
                    </a:ext>
                  </a:extLst>
                </a:gridCol>
              </a:tblGrid>
              <a:tr h="8229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rPr>
                        <a:t>Data cleaning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rPr>
                        <a:t>&amp; EDA</a:t>
                      </a:r>
                      <a:endParaRPr lang="en-GB" sz="1800" b="1" dirty="0">
                        <a:solidFill>
                          <a:schemeClr val="tx2"/>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rPr>
                        <a:t>Pre-processing Feature Engineering</a:t>
                      </a:r>
                      <a:endParaRPr lang="en-GB" sz="1800" b="1"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2"/>
                          </a:solidFill>
                        </a:rPr>
                        <a:t>Modelling &amp; Evaluation</a:t>
                      </a:r>
                      <a:endParaRPr lang="en-GB" sz="1800" b="1"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DM Sans"/>
                          <a:ea typeface="+mn-ea"/>
                          <a:cs typeface="+mn-cs"/>
                        </a:rPr>
                        <a:t>Web application &amp; Deployment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7854"/>
                  </a:ext>
                </a:extLst>
              </a:tr>
              <a:tr h="370840">
                <a:tc>
                  <a:txBody>
                    <a:bodyPr/>
                    <a:lstStyle/>
                    <a:p>
                      <a:pPr algn="l"/>
                      <a:r>
                        <a:rPr lang="en-GB" sz="1600" dirty="0"/>
                        <a:t>Impute missing data</a:t>
                      </a:r>
                    </a:p>
                  </a:txBody>
                  <a:tcPr marL="182880" marR="18288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Select important amenities</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Supervised ML predictive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a:t>
                      </a:r>
                      <a:r>
                        <a:rPr kumimoji="0" lang="en-GB" sz="1600" b="0" i="0" u="none" strike="noStrike" kern="1200" cap="none" spc="0" normalizeH="0" baseline="0" noProof="0" dirty="0" err="1">
                          <a:ln>
                            <a:noFill/>
                          </a:ln>
                          <a:solidFill>
                            <a:prstClr val="black"/>
                          </a:solidFill>
                          <a:effectLst/>
                          <a:uLnTx/>
                          <a:uFillTx/>
                          <a:latin typeface="DM Sans"/>
                          <a:ea typeface="+mn-ea"/>
                          <a:cs typeface="+mn-cs"/>
                        </a:rPr>
                        <a:t>kNN</a:t>
                      </a:r>
                      <a:r>
                        <a:rPr kumimoji="0" lang="en-GB" sz="1600" b="0" i="0" u="none" strike="noStrike" kern="1200" cap="none" spc="0" normalizeH="0" baseline="0" noProof="0" dirty="0">
                          <a:ln>
                            <a:noFill/>
                          </a:ln>
                          <a:solidFill>
                            <a:prstClr val="black"/>
                          </a:solidFill>
                          <a:effectLst/>
                          <a:uLnTx/>
                          <a:uFillTx/>
                          <a:latin typeface="DM Sans"/>
                          <a:ea typeface="+mn-ea"/>
                          <a:cs typeface="+mn-cs"/>
                        </a:rPr>
                        <a:t>, RF, </a:t>
                      </a:r>
                      <a:r>
                        <a:rPr kumimoji="0" lang="en-GB" sz="1600" b="0" i="0" u="none" strike="noStrike" kern="1200" cap="none" spc="0" normalizeH="0" baseline="0" noProof="0" dirty="0" err="1">
                          <a:ln>
                            <a:noFill/>
                          </a:ln>
                          <a:solidFill>
                            <a:prstClr val="black"/>
                          </a:solidFill>
                          <a:effectLst/>
                          <a:uLnTx/>
                          <a:uFillTx/>
                          <a:latin typeface="DM Sans"/>
                          <a:ea typeface="+mn-ea"/>
                          <a:cs typeface="+mn-cs"/>
                        </a:rPr>
                        <a:t>LightGBM</a:t>
                      </a:r>
                      <a:r>
                        <a:rPr kumimoji="0" lang="en-GB" sz="1600" b="0" i="0" u="none" strike="noStrike" kern="1200" cap="none" spc="0" normalizeH="0" baseline="0" noProof="0" dirty="0">
                          <a:ln>
                            <a:noFill/>
                          </a:ln>
                          <a:solidFill>
                            <a:prstClr val="black"/>
                          </a:solidFill>
                          <a:effectLst/>
                          <a:uLnTx/>
                          <a:uFillTx/>
                          <a:latin typeface="DM Sans"/>
                          <a:ea typeface="+mn-ea"/>
                          <a:cs typeface="+mn-cs"/>
                        </a:rPr>
                        <a:t>, </a:t>
                      </a:r>
                      <a:r>
                        <a:rPr kumimoji="0" lang="en-GB" sz="1600" b="0" i="0" u="none" strike="noStrike" kern="1200" cap="none" spc="0" normalizeH="0" baseline="0" noProof="0" dirty="0" err="1">
                          <a:ln>
                            <a:noFill/>
                          </a:ln>
                          <a:solidFill>
                            <a:prstClr val="black"/>
                          </a:solidFill>
                          <a:effectLst/>
                          <a:uLnTx/>
                          <a:uFillTx/>
                          <a:latin typeface="DM Sans"/>
                          <a:ea typeface="+mn-ea"/>
                          <a:cs typeface="+mn-cs"/>
                        </a:rPr>
                        <a:t>XGBoost</a:t>
                      </a:r>
                      <a:r>
                        <a:rPr kumimoji="0" lang="en-GB" sz="1600" b="0" i="0" u="none" strike="noStrike" kern="1200" cap="none" spc="0" normalizeH="0" baseline="0" noProof="0" dirty="0">
                          <a:ln>
                            <a:noFill/>
                          </a:ln>
                          <a:solidFill>
                            <a:prstClr val="black"/>
                          </a:solidFill>
                          <a:effectLst/>
                          <a:uLnTx/>
                          <a:uFillTx/>
                          <a:latin typeface="DM Sans"/>
                          <a:ea typeface="+mn-ea"/>
                          <a:cs typeface="+mn-cs"/>
                        </a:rPr>
                        <a:t>)</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Predict Airbnb price based on user input data</a:t>
                      </a:r>
                    </a:p>
                  </a:txBody>
                  <a:tcPr marL="182880" marR="182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062448"/>
                  </a:ext>
                </a:extLst>
              </a:tr>
              <a:tr h="370840">
                <a:tc>
                  <a:txBody>
                    <a:bodyPr/>
                    <a:lstStyle/>
                    <a:p>
                      <a:pPr algn="l"/>
                      <a:r>
                        <a:rPr lang="en-GB" sz="1600" dirty="0"/>
                        <a:t>Remove price outlier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Word count of listings title and descriptions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Metric evaluation of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Convert address to Lat-long for </a:t>
                      </a:r>
                      <a:r>
                        <a:rPr kumimoji="0" lang="en-GB" sz="1600" b="0" i="0" u="none" strike="noStrike" kern="1200" cap="none" spc="0" normalizeH="0" baseline="0" noProof="0" dirty="0" err="1">
                          <a:ln>
                            <a:noFill/>
                          </a:ln>
                          <a:solidFill>
                            <a:prstClr val="black"/>
                          </a:solidFill>
                          <a:effectLst/>
                          <a:uLnTx/>
                          <a:uFillTx/>
                          <a:latin typeface="DM Sans"/>
                          <a:ea typeface="+mn-ea"/>
                          <a:cs typeface="+mn-cs"/>
                        </a:rPr>
                        <a:t>Geomapping</a:t>
                      </a:r>
                      <a:endParaRPr kumimoji="0" lang="en-GB" sz="1600" b="0" i="0" u="none" strike="noStrike" kern="1200" cap="none" spc="0" normalizeH="0" baseline="0" noProof="0" dirty="0">
                        <a:ln>
                          <a:noFill/>
                        </a:ln>
                        <a:solidFill>
                          <a:prstClr val="black"/>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83103"/>
                  </a:ext>
                </a:extLst>
              </a:tr>
              <a:tr h="370840">
                <a:tc>
                  <a:txBody>
                    <a:bodyPr/>
                    <a:lstStyle/>
                    <a:p>
                      <a:pPr algn="l"/>
                      <a:r>
                        <a:rPr lang="en-GB" sz="1600" dirty="0"/>
                        <a:t>Data visualisation</a:t>
                      </a:r>
                    </a:p>
                    <a:p>
                      <a:pPr algn="l"/>
                      <a:r>
                        <a:rPr lang="en-GB" sz="1600" dirty="0"/>
                        <a:t>(Feature plots and </a:t>
                      </a:r>
                    </a:p>
                    <a:p>
                      <a:pPr algn="l"/>
                      <a:r>
                        <a:rPr lang="en-GB" sz="1600" dirty="0"/>
                        <a:t>geo-mapping)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mn-lt"/>
                          <a:ea typeface="+mn-ea"/>
                          <a:cs typeface="+mn-cs"/>
                        </a:rPr>
                        <a:t>Listing proximity to MRT and 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Interpretability of features with SHAP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DM Sans"/>
                          <a:ea typeface="+mn-ea"/>
                          <a:cs typeface="+mn-cs"/>
                        </a:rPr>
                        <a:t>Generate feature insights using SHAP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629559"/>
                  </a:ext>
                </a:extLst>
              </a:tr>
            </a:tbl>
          </a:graphicData>
        </a:graphic>
      </p:graphicFrame>
    </p:spTree>
    <p:extLst>
      <p:ext uri="{BB962C8B-B14F-4D97-AF65-F5344CB8AC3E}">
        <p14:creationId xmlns:p14="http://schemas.microsoft.com/office/powerpoint/2010/main" val="2163630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FEE39CA-3097-496D-AA41-12E7AF128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737" b="773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876BAC2-27EC-4960-8EC9-C76C4F64DAA3}"/>
              </a:ext>
            </a:extLst>
          </p:cNvPr>
          <p:cNvSpPr/>
          <p:nvPr/>
        </p:nvSpPr>
        <p:spPr>
          <a:xfrm>
            <a:off x="0" y="9832"/>
            <a:ext cx="12192000" cy="4798142"/>
          </a:xfrm>
          <a:prstGeom prst="rect">
            <a:avLst/>
          </a:prstGeom>
          <a:gradFill>
            <a:gsLst>
              <a:gs pos="0">
                <a:schemeClr val="bg1"/>
              </a:gs>
              <a:gs pos="100000">
                <a:schemeClr val="bg1">
                  <a:alpha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7147F-D368-4623-8A02-B133292E40D4}"/>
              </a:ext>
            </a:extLst>
          </p:cNvPr>
          <p:cNvSpPr>
            <a:spLocks noGrp="1"/>
          </p:cNvSpPr>
          <p:nvPr>
            <p:ph type="title"/>
          </p:nvPr>
        </p:nvSpPr>
        <p:spPr>
          <a:xfrm>
            <a:off x="838200" y="0"/>
            <a:ext cx="10515600" cy="1325563"/>
          </a:xfrm>
        </p:spPr>
        <p:txBody>
          <a:bodyPr>
            <a:noAutofit/>
          </a:bodyPr>
          <a:lstStyle/>
          <a:p>
            <a:pPr algn="ctr">
              <a:lnSpc>
                <a:spcPct val="100000"/>
              </a:lnSpc>
            </a:pPr>
            <a:r>
              <a:rPr lang="en-US" sz="4000" b="1" dirty="0">
                <a:solidFill>
                  <a:schemeClr val="accent1"/>
                </a:solidFill>
              </a:rPr>
              <a:t>Methodology</a:t>
            </a:r>
            <a:endParaRPr lang="en-GB" sz="4000" dirty="0">
              <a:solidFill>
                <a:schemeClr val="accent1"/>
              </a:solidFill>
            </a:endParaRPr>
          </a:p>
        </p:txBody>
      </p:sp>
      <p:graphicFrame>
        <p:nvGraphicFramePr>
          <p:cNvPr id="6" name="Table 6">
            <a:extLst>
              <a:ext uri="{FF2B5EF4-FFF2-40B4-BE49-F238E27FC236}">
                <a16:creationId xmlns:a16="http://schemas.microsoft.com/office/drawing/2014/main" id="{D18516E0-F5AF-4CB6-8217-EF311FDFCC8E}"/>
              </a:ext>
            </a:extLst>
          </p:cNvPr>
          <p:cNvGraphicFramePr>
            <a:graphicFrameLocks noGrp="1"/>
          </p:cNvGraphicFramePr>
          <p:nvPr>
            <p:ph idx="1"/>
            <p:extLst>
              <p:ext uri="{D42A27DB-BD31-4B8C-83A1-F6EECF244321}">
                <p14:modId xmlns:p14="http://schemas.microsoft.com/office/powerpoint/2010/main" val="2594987491"/>
              </p:ext>
            </p:extLst>
          </p:nvPr>
        </p:nvGraphicFramePr>
        <p:xfrm>
          <a:off x="211394" y="1325563"/>
          <a:ext cx="11769212" cy="2804160"/>
        </p:xfrm>
        <a:graphic>
          <a:graphicData uri="http://schemas.openxmlformats.org/drawingml/2006/table">
            <a:tbl>
              <a:tblPr>
                <a:tableStyleId>{5C22544A-7EE6-4342-B048-85BDC9FD1C3A}</a:tableStyleId>
              </a:tblPr>
              <a:tblGrid>
                <a:gridCol w="2517059">
                  <a:extLst>
                    <a:ext uri="{9D8B030D-6E8A-4147-A177-3AD203B41FA5}">
                      <a16:colId xmlns:a16="http://schemas.microsoft.com/office/drawing/2014/main" val="3987633360"/>
                    </a:ext>
                  </a:extLst>
                </a:gridCol>
                <a:gridCol w="2694038">
                  <a:extLst>
                    <a:ext uri="{9D8B030D-6E8A-4147-A177-3AD203B41FA5}">
                      <a16:colId xmlns:a16="http://schemas.microsoft.com/office/drawing/2014/main" val="2205372953"/>
                    </a:ext>
                  </a:extLst>
                </a:gridCol>
                <a:gridCol w="3549446">
                  <a:extLst>
                    <a:ext uri="{9D8B030D-6E8A-4147-A177-3AD203B41FA5}">
                      <a16:colId xmlns:a16="http://schemas.microsoft.com/office/drawing/2014/main" val="3334387435"/>
                    </a:ext>
                  </a:extLst>
                </a:gridCol>
                <a:gridCol w="3008669">
                  <a:extLst>
                    <a:ext uri="{9D8B030D-6E8A-4147-A177-3AD203B41FA5}">
                      <a16:colId xmlns:a16="http://schemas.microsoft.com/office/drawing/2014/main" val="3274998755"/>
                    </a:ext>
                  </a:extLst>
                </a:gridCol>
              </a:tblGrid>
              <a:tr h="822960">
                <a:tc>
                  <a: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kern="1200" spc="-150" dirty="0">
                          <a:solidFill>
                            <a:schemeClr val="accent1"/>
                          </a:solidFill>
                          <a:latin typeface="+mj-lt"/>
                          <a:ea typeface="+mj-ea"/>
                          <a:cs typeface="+mj-cs"/>
                        </a:rPr>
                        <a:t>Data cleaning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kern="1200" spc="-150" dirty="0">
                          <a:solidFill>
                            <a:schemeClr val="accent1"/>
                          </a:solidFill>
                          <a:latin typeface="+mj-lt"/>
                          <a:ea typeface="+mj-ea"/>
                          <a:cs typeface="+mj-cs"/>
                        </a:rPr>
                        <a:t>&amp; EDA</a:t>
                      </a:r>
                      <a:endParaRPr lang="en-GB" sz="2400" b="1" kern="1200" spc="-150" dirty="0">
                        <a:solidFill>
                          <a:schemeClr val="accent1"/>
                        </a:solidFill>
                        <a:latin typeface="+mj-lt"/>
                        <a:ea typeface="+mj-ea"/>
                        <a:cs typeface="+mj-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lumMod val="85000"/>
                            </a:schemeClr>
                          </a:solidFill>
                        </a:rPr>
                        <a:t>Pre-processing Feature Engineering</a:t>
                      </a:r>
                      <a:endParaRPr lang="en-GB" sz="1800" b="1"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lumMod val="85000"/>
                            </a:schemeClr>
                          </a:solidFill>
                        </a:rPr>
                        <a:t>Modelling &amp; Evaluation</a:t>
                      </a:r>
                      <a:endParaRPr lang="en-GB" sz="1800" b="1" dirty="0">
                        <a:solidFill>
                          <a:schemeClr val="bg1">
                            <a:lumMod val="8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chemeClr val="bg1">
                              <a:lumMod val="85000"/>
                            </a:schemeClr>
                          </a:solidFill>
                          <a:effectLst/>
                          <a:uLnTx/>
                          <a:uFillTx/>
                          <a:latin typeface="DM Sans"/>
                          <a:ea typeface="+mn-ea"/>
                          <a:cs typeface="+mn-cs"/>
                        </a:rPr>
                        <a:t>Web application &amp; Deployment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7854"/>
                  </a:ext>
                </a:extLst>
              </a:tr>
              <a:tr h="370840">
                <a:tc>
                  <a:txBody>
                    <a:bodyPr/>
                    <a:lstStyle/>
                    <a:p>
                      <a:pPr algn="l"/>
                      <a:r>
                        <a:rPr lang="en-GB" sz="1600" dirty="0"/>
                        <a:t>Impute missing data</a:t>
                      </a:r>
                    </a:p>
                  </a:txBody>
                  <a:tcPr marL="182880" marR="18288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Select important amenities</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Supervised ML predictive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kNN</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RF,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LightGBM</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XGBoost</a:t>
                      </a: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a:t>
                      </a:r>
                    </a:p>
                  </a:txBody>
                  <a:tcPr marL="182880" marR="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Predict Airbnb price based on user input data</a:t>
                      </a:r>
                    </a:p>
                  </a:txBody>
                  <a:tcPr marL="182880" marR="182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9062448"/>
                  </a:ext>
                </a:extLst>
              </a:tr>
              <a:tr h="370840">
                <a:tc>
                  <a:txBody>
                    <a:bodyPr/>
                    <a:lstStyle/>
                    <a:p>
                      <a:pPr algn="l"/>
                      <a:r>
                        <a:rPr lang="en-GB" sz="1600" dirty="0"/>
                        <a:t>Remove price outlier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Word count of listings title and descriptions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Metric evaluation of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Convert address to Lat-long for </a:t>
                      </a:r>
                      <a:r>
                        <a:rPr kumimoji="0" lang="en-GB" sz="1600" b="0" i="0" u="none" strike="noStrike" kern="1200" cap="none" spc="0" normalizeH="0" baseline="0" noProof="0" dirty="0" err="1">
                          <a:ln>
                            <a:noFill/>
                          </a:ln>
                          <a:solidFill>
                            <a:schemeClr val="bg1">
                              <a:lumMod val="85000"/>
                            </a:schemeClr>
                          </a:solidFill>
                          <a:effectLst/>
                          <a:uLnTx/>
                          <a:uFillTx/>
                          <a:latin typeface="DM Sans"/>
                          <a:ea typeface="+mn-ea"/>
                          <a:cs typeface="+mn-cs"/>
                        </a:rPr>
                        <a:t>Geomapping</a:t>
                      </a: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683103"/>
                  </a:ext>
                </a:extLst>
              </a:tr>
              <a:tr h="370840">
                <a:tc>
                  <a:txBody>
                    <a:bodyPr/>
                    <a:lstStyle/>
                    <a:p>
                      <a:pPr algn="l"/>
                      <a:r>
                        <a:rPr lang="en-GB" sz="1600" dirty="0"/>
                        <a:t>Data visualisation</a:t>
                      </a:r>
                    </a:p>
                    <a:p>
                      <a:pPr algn="l"/>
                      <a:r>
                        <a:rPr lang="en-GB" sz="1600" dirty="0"/>
                        <a:t>(Feature plots and </a:t>
                      </a:r>
                    </a:p>
                    <a:p>
                      <a:pPr algn="l"/>
                      <a:r>
                        <a:rPr lang="en-GB" sz="1600" dirty="0"/>
                        <a:t>geo-mapping)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mn-lt"/>
                          <a:ea typeface="+mn-ea"/>
                          <a:cs typeface="+mn-cs"/>
                        </a:rPr>
                        <a:t>Listing proximity to MRT and 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Production model for web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chemeClr val="bg1">
                              <a:lumMod val="85000"/>
                            </a:schemeClr>
                          </a:solidFill>
                          <a:effectLst/>
                          <a:uLnTx/>
                          <a:uFillTx/>
                          <a:latin typeface="DM Sans"/>
                          <a:ea typeface="+mn-ea"/>
                          <a:cs typeface="+mn-cs"/>
                        </a:rPr>
                        <a:t>Generate feature insights using SHAP</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629559"/>
                  </a:ext>
                </a:extLst>
              </a:tr>
            </a:tbl>
          </a:graphicData>
        </a:graphic>
      </p:graphicFrame>
    </p:spTree>
    <p:extLst>
      <p:ext uri="{BB962C8B-B14F-4D97-AF65-F5344CB8AC3E}">
        <p14:creationId xmlns:p14="http://schemas.microsoft.com/office/powerpoint/2010/main" val="4059891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060E70DD-ED57-D9B7-F5FD-94537F1682D5}"/>
              </a:ext>
            </a:extLst>
          </p:cNvPr>
          <p:cNvGraphicFramePr>
            <a:graphicFrameLocks noGrp="1"/>
          </p:cNvGraphicFramePr>
          <p:nvPr>
            <p:extLst>
              <p:ext uri="{D42A27DB-BD31-4B8C-83A1-F6EECF244321}">
                <p14:modId xmlns:p14="http://schemas.microsoft.com/office/powerpoint/2010/main" val="2621178800"/>
              </p:ext>
            </p:extLst>
          </p:nvPr>
        </p:nvGraphicFramePr>
        <p:xfrm>
          <a:off x="0" y="978637"/>
          <a:ext cx="12192000" cy="5879363"/>
        </p:xfrm>
        <a:graphic>
          <a:graphicData uri="http://schemas.openxmlformats.org/drawingml/2006/table">
            <a:tbl>
              <a:tblPr firstRow="1" bandRow="1">
                <a:tableStyleId>{5C22544A-7EE6-4342-B048-85BDC9FD1C3A}</a:tableStyleId>
              </a:tblPr>
              <a:tblGrid>
                <a:gridCol w="7983795">
                  <a:extLst>
                    <a:ext uri="{9D8B030D-6E8A-4147-A177-3AD203B41FA5}">
                      <a16:colId xmlns:a16="http://schemas.microsoft.com/office/drawing/2014/main" val="4222527944"/>
                    </a:ext>
                  </a:extLst>
                </a:gridCol>
                <a:gridCol w="4208205">
                  <a:extLst>
                    <a:ext uri="{9D8B030D-6E8A-4147-A177-3AD203B41FA5}">
                      <a16:colId xmlns:a16="http://schemas.microsoft.com/office/drawing/2014/main" val="341771067"/>
                    </a:ext>
                  </a:extLst>
                </a:gridCol>
              </a:tblGrid>
              <a:tr h="394000">
                <a:tc>
                  <a:txBody>
                    <a:bodyPr/>
                    <a:lstStyle/>
                    <a:p>
                      <a:r>
                        <a:rPr lang="en-US" dirty="0"/>
                        <a:t>Price outlier</a:t>
                      </a:r>
                      <a:endParaRPr lang="en-SG" dirty="0"/>
                    </a:p>
                  </a:txBody>
                  <a:tcPr/>
                </a:tc>
                <a:tc>
                  <a:txBody>
                    <a:bodyPr/>
                    <a:lstStyle/>
                    <a:p>
                      <a:endParaRPr lang="en-SG" dirty="0"/>
                    </a:p>
                  </a:txBody>
                  <a:tcPr/>
                </a:tc>
                <a:extLst>
                  <a:ext uri="{0D108BD9-81ED-4DB2-BD59-A6C34878D82A}">
                    <a16:rowId xmlns:a16="http://schemas.microsoft.com/office/drawing/2014/main" val="1907729035"/>
                  </a:ext>
                </a:extLst>
              </a:tr>
              <a:tr h="889025">
                <a:tc>
                  <a:txBody>
                    <a:bodyPr/>
                    <a:lstStyle/>
                    <a:p>
                      <a:pPr marL="0" indent="0">
                        <a:buFont typeface="Arial" panose="020B0604020202020204" pitchFamily="34" charset="0"/>
                        <a:buNone/>
                      </a:pPr>
                      <a:r>
                        <a:rPr lang="en-US" dirty="0"/>
                        <a:t>    Missing data</a:t>
                      </a:r>
                    </a:p>
                  </a:txBody>
                  <a:tcPr/>
                </a:tc>
                <a:tc>
                  <a:txBody>
                    <a:bodyPr/>
                    <a:lstStyle/>
                    <a:p>
                      <a:pPr marL="285750" indent="-285750">
                        <a:buFont typeface="Arial" panose="020B0604020202020204" pitchFamily="34" charset="0"/>
                        <a:buChar char="•"/>
                      </a:pPr>
                      <a:r>
                        <a:rPr lang="en-US" dirty="0"/>
                        <a:t>Impute missing data with mean or median values</a:t>
                      </a:r>
                      <a:endParaRPr lang="en-SG" dirty="0"/>
                    </a:p>
                  </a:txBody>
                  <a:tcPr/>
                </a:tc>
                <a:extLst>
                  <a:ext uri="{0D108BD9-81ED-4DB2-BD59-A6C34878D82A}">
                    <a16:rowId xmlns:a16="http://schemas.microsoft.com/office/drawing/2014/main" val="2766551895"/>
                  </a:ext>
                </a:extLst>
              </a:tr>
              <a:tr h="2738424">
                <a:tc>
                  <a:txBody>
                    <a:bodyPr/>
                    <a:lstStyle/>
                    <a:p>
                      <a:pPr marL="0" indent="0">
                        <a:buFont typeface="Arial" panose="020B0604020202020204" pitchFamily="34" charset="0"/>
                        <a:buNone/>
                      </a:pPr>
                      <a:r>
                        <a:rPr lang="en-US" sz="1600" dirty="0"/>
                        <a:t>    Non-Singapore listings</a:t>
                      </a:r>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a:p>
                      <a:pPr marL="0" indent="0">
                        <a:buFont typeface="Arial" panose="020B0604020202020204" pitchFamily="34" charset="0"/>
                        <a:buNone/>
                      </a:pPr>
                      <a:endParaRPr lang="en-SG"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Remove listings by filtering Neighborhoods and Latitude and Longitude </a:t>
                      </a:r>
                      <a:endParaRPr lang="en-SG" dirty="0"/>
                    </a:p>
                    <a:p>
                      <a:endParaRPr lang="en-SG" dirty="0"/>
                    </a:p>
                  </a:txBody>
                  <a:tcPr/>
                </a:tc>
                <a:extLst>
                  <a:ext uri="{0D108BD9-81ED-4DB2-BD59-A6C34878D82A}">
                    <a16:rowId xmlns:a16="http://schemas.microsoft.com/office/drawing/2014/main" val="3072825238"/>
                  </a:ext>
                </a:extLst>
              </a:tr>
              <a:tr h="1857914">
                <a:tc>
                  <a:txBody>
                    <a:bodyPr/>
                    <a:lstStyle/>
                    <a:p>
                      <a:pPr marL="0" indent="0">
                        <a:buFont typeface="Arial" panose="020B0604020202020204" pitchFamily="34" charset="0"/>
                        <a:buNone/>
                      </a:pPr>
                      <a:r>
                        <a:rPr lang="en-US" sz="1600" dirty="0"/>
                        <a:t>    Price Outliers</a:t>
                      </a:r>
                    </a:p>
                  </a:txBody>
                  <a:tcPr/>
                </a:tc>
                <a:tc>
                  <a:txBody>
                    <a:bodyPr/>
                    <a:lstStyle/>
                    <a:p>
                      <a:pPr marL="285750" indent="-285750">
                        <a:buFont typeface="Arial" panose="020B0604020202020204" pitchFamily="34" charset="0"/>
                        <a:buChar char="•"/>
                      </a:pPr>
                      <a:r>
                        <a:rPr lang="en-US" sz="1800" dirty="0"/>
                        <a:t>Created box plot of Airbnb advertised price</a:t>
                      </a:r>
                    </a:p>
                    <a:p>
                      <a:pPr marL="285750" indent="-285750">
                        <a:buFont typeface="Arial" panose="020B0604020202020204" pitchFamily="34" charset="0"/>
                        <a:buChar char="•"/>
                      </a:pPr>
                      <a:r>
                        <a:rPr lang="en-US" sz="1800" dirty="0"/>
                        <a:t>Price ranged from $13 to $9999</a:t>
                      </a:r>
                    </a:p>
                    <a:p>
                      <a:pPr marL="285750" indent="-285750">
                        <a:buFont typeface="Arial" panose="020B0604020202020204" pitchFamily="34" charset="0"/>
                        <a:buChar char="•"/>
                      </a:pPr>
                      <a:r>
                        <a:rPr lang="en-US" sz="1800" dirty="0"/>
                        <a:t>Outliers affect model performance</a:t>
                      </a:r>
                    </a:p>
                    <a:p>
                      <a:pPr marL="285750" indent="-285750">
                        <a:buFont typeface="Arial" panose="020B0604020202020204" pitchFamily="34" charset="0"/>
                        <a:buChar char="•"/>
                      </a:pPr>
                      <a:r>
                        <a:rPr lang="en-US" sz="1800" dirty="0"/>
                        <a:t>Removed outliers using Interquartile range method</a:t>
                      </a:r>
                      <a:endParaRPr lang="en-SG" sz="1800" dirty="0"/>
                    </a:p>
                  </a:txBody>
                  <a:tcPr/>
                </a:tc>
                <a:extLst>
                  <a:ext uri="{0D108BD9-81ED-4DB2-BD59-A6C34878D82A}">
                    <a16:rowId xmlns:a16="http://schemas.microsoft.com/office/drawing/2014/main" val="4268643965"/>
                  </a:ext>
                </a:extLst>
              </a:tr>
            </a:tbl>
          </a:graphicData>
        </a:graphic>
      </p:graphicFrame>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Data cleaning &amp; EDA</a:t>
            </a:r>
            <a:endParaRPr lang="en-US" dirty="0"/>
          </a:p>
        </p:txBody>
      </p:sp>
      <p:pic>
        <p:nvPicPr>
          <p:cNvPr id="4" name="Picture 3">
            <a:extLst>
              <a:ext uri="{FF2B5EF4-FFF2-40B4-BE49-F238E27FC236}">
                <a16:creationId xmlns:a16="http://schemas.microsoft.com/office/drawing/2014/main" id="{EB668904-8A90-1A98-56A4-F191DB9774FE}"/>
              </a:ext>
            </a:extLst>
          </p:cNvPr>
          <p:cNvPicPr>
            <a:picLocks noChangeAspect="1"/>
          </p:cNvPicPr>
          <p:nvPr/>
        </p:nvPicPr>
        <p:blipFill>
          <a:blip r:embed="rId3"/>
          <a:stretch>
            <a:fillRect/>
          </a:stretch>
        </p:blipFill>
        <p:spPr>
          <a:xfrm>
            <a:off x="241838" y="5178656"/>
            <a:ext cx="7015486" cy="1679344"/>
          </a:xfrm>
          <a:prstGeom prst="rect">
            <a:avLst/>
          </a:prstGeom>
        </p:spPr>
      </p:pic>
      <p:pic>
        <p:nvPicPr>
          <p:cNvPr id="6" name="Picture 5">
            <a:extLst>
              <a:ext uri="{FF2B5EF4-FFF2-40B4-BE49-F238E27FC236}">
                <a16:creationId xmlns:a16="http://schemas.microsoft.com/office/drawing/2014/main" id="{FD019BFC-D41F-E4E9-76EE-EE7C9C52B3BB}"/>
              </a:ext>
            </a:extLst>
          </p:cNvPr>
          <p:cNvPicPr>
            <a:picLocks noChangeAspect="1"/>
          </p:cNvPicPr>
          <p:nvPr/>
        </p:nvPicPr>
        <p:blipFill>
          <a:blip r:embed="rId4"/>
          <a:stretch>
            <a:fillRect/>
          </a:stretch>
        </p:blipFill>
        <p:spPr>
          <a:xfrm>
            <a:off x="310664" y="2591811"/>
            <a:ext cx="3262074" cy="2284990"/>
          </a:xfrm>
          <a:prstGeom prst="rect">
            <a:avLst/>
          </a:prstGeom>
        </p:spPr>
      </p:pic>
    </p:spTree>
    <p:extLst>
      <p:ext uri="{BB962C8B-B14F-4D97-AF65-F5344CB8AC3E}">
        <p14:creationId xmlns:p14="http://schemas.microsoft.com/office/powerpoint/2010/main" val="138107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FF4BA45-EFFD-71E8-3C90-67684D119B85}"/>
              </a:ext>
            </a:extLst>
          </p:cNvPr>
          <p:cNvPicPr>
            <a:picLocks noChangeAspect="1"/>
          </p:cNvPicPr>
          <p:nvPr/>
        </p:nvPicPr>
        <p:blipFill>
          <a:blip r:embed="rId3"/>
          <a:stretch>
            <a:fillRect/>
          </a:stretch>
        </p:blipFill>
        <p:spPr>
          <a:xfrm>
            <a:off x="838200" y="953729"/>
            <a:ext cx="10891684" cy="5545394"/>
          </a:xfrm>
          <a:prstGeom prst="rect">
            <a:avLst/>
          </a:prstGeom>
        </p:spPr>
      </p:pic>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Airbnb locations and types</a:t>
            </a:r>
            <a:endParaRPr lang="en-US" dirty="0"/>
          </a:p>
        </p:txBody>
      </p:sp>
      <p:sp>
        <p:nvSpPr>
          <p:cNvPr id="17" name="TextBox 16">
            <a:extLst>
              <a:ext uri="{FF2B5EF4-FFF2-40B4-BE49-F238E27FC236}">
                <a16:creationId xmlns:a16="http://schemas.microsoft.com/office/drawing/2014/main" id="{494FB226-BD2C-6ECA-5F8D-38F1B3BADBAE}"/>
              </a:ext>
            </a:extLst>
          </p:cNvPr>
          <p:cNvSpPr txBox="1"/>
          <p:nvPr/>
        </p:nvSpPr>
        <p:spPr>
          <a:xfrm>
            <a:off x="7177850" y="5175684"/>
            <a:ext cx="4552034" cy="1323439"/>
          </a:xfrm>
          <a:prstGeom prst="rect">
            <a:avLst/>
          </a:prstGeom>
          <a:solidFill>
            <a:schemeClr val="bg1">
              <a:lumMod val="65000"/>
            </a:schemeClr>
          </a:solidFill>
        </p:spPr>
        <p:txBody>
          <a:bodyPr wrap="square" rtlCol="0">
            <a:spAutoFit/>
          </a:bodyPr>
          <a:lstStyle/>
          <a:p>
            <a:r>
              <a:rPr lang="en-US" sz="1600" dirty="0"/>
              <a:t>More than 80% of listings are located at Central region</a:t>
            </a:r>
          </a:p>
          <a:p>
            <a:r>
              <a:rPr lang="en-US" sz="1600" dirty="0"/>
              <a:t>“House” listings are sporadic around the island</a:t>
            </a:r>
          </a:p>
          <a:p>
            <a:r>
              <a:rPr lang="en-US" sz="1600" dirty="0"/>
              <a:t>Hotel listings are centered around the CBD and Southern Waterfront</a:t>
            </a:r>
          </a:p>
        </p:txBody>
      </p:sp>
      <p:pic>
        <p:nvPicPr>
          <p:cNvPr id="19" name="Picture 18">
            <a:extLst>
              <a:ext uri="{FF2B5EF4-FFF2-40B4-BE49-F238E27FC236}">
                <a16:creationId xmlns:a16="http://schemas.microsoft.com/office/drawing/2014/main" id="{B6762687-C86F-73DA-DEED-1E6AA6EB2A3E}"/>
              </a:ext>
            </a:extLst>
          </p:cNvPr>
          <p:cNvPicPr>
            <a:picLocks noChangeAspect="1"/>
          </p:cNvPicPr>
          <p:nvPr/>
        </p:nvPicPr>
        <p:blipFill>
          <a:blip r:embed="rId4"/>
          <a:stretch>
            <a:fillRect/>
          </a:stretch>
        </p:blipFill>
        <p:spPr>
          <a:xfrm>
            <a:off x="10566227" y="4044676"/>
            <a:ext cx="1009791" cy="990738"/>
          </a:xfrm>
          <a:prstGeom prst="rect">
            <a:avLst/>
          </a:prstGeom>
        </p:spPr>
      </p:pic>
    </p:spTree>
    <p:extLst>
      <p:ext uri="{BB962C8B-B14F-4D97-AF65-F5344CB8AC3E}">
        <p14:creationId xmlns:p14="http://schemas.microsoft.com/office/powerpoint/2010/main" val="277368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9AC502-3D1E-4FB8-83E7-91AF9B78D761}"/>
              </a:ext>
            </a:extLst>
          </p:cNvPr>
          <p:cNvSpPr>
            <a:spLocks noGrp="1"/>
          </p:cNvSpPr>
          <p:nvPr>
            <p:ph type="title"/>
          </p:nvPr>
        </p:nvSpPr>
        <p:spPr>
          <a:xfrm>
            <a:off x="838200" y="0"/>
            <a:ext cx="10515600" cy="1325563"/>
          </a:xfrm>
        </p:spPr>
        <p:txBody>
          <a:bodyPr/>
          <a:lstStyle/>
          <a:p>
            <a:r>
              <a:rPr lang="en-US" sz="4400" b="1" dirty="0">
                <a:solidFill>
                  <a:schemeClr val="accent1"/>
                </a:solidFill>
              </a:rPr>
              <a:t>Count of Airbnb Listings </a:t>
            </a:r>
            <a:endParaRPr lang="en-US" dirty="0"/>
          </a:p>
        </p:txBody>
      </p:sp>
      <p:pic>
        <p:nvPicPr>
          <p:cNvPr id="9" name="Picture 8">
            <a:extLst>
              <a:ext uri="{FF2B5EF4-FFF2-40B4-BE49-F238E27FC236}">
                <a16:creationId xmlns:a16="http://schemas.microsoft.com/office/drawing/2014/main" id="{47A2BC6C-0780-D453-F621-23E53882ADD5}"/>
              </a:ext>
            </a:extLst>
          </p:cNvPr>
          <p:cNvPicPr>
            <a:picLocks noChangeAspect="1"/>
          </p:cNvPicPr>
          <p:nvPr/>
        </p:nvPicPr>
        <p:blipFill>
          <a:blip r:embed="rId3"/>
          <a:stretch>
            <a:fillRect/>
          </a:stretch>
        </p:blipFill>
        <p:spPr>
          <a:xfrm>
            <a:off x="838200" y="1037543"/>
            <a:ext cx="10498015" cy="5372850"/>
          </a:xfrm>
          <a:prstGeom prst="rect">
            <a:avLst/>
          </a:prstGeom>
        </p:spPr>
      </p:pic>
      <p:sp>
        <p:nvSpPr>
          <p:cNvPr id="10" name="TextBox 9">
            <a:extLst>
              <a:ext uri="{FF2B5EF4-FFF2-40B4-BE49-F238E27FC236}">
                <a16:creationId xmlns:a16="http://schemas.microsoft.com/office/drawing/2014/main" id="{79486DD3-680C-8167-1008-964E46D06B1F}"/>
              </a:ext>
            </a:extLst>
          </p:cNvPr>
          <p:cNvSpPr txBox="1"/>
          <p:nvPr/>
        </p:nvSpPr>
        <p:spPr>
          <a:xfrm>
            <a:off x="7217780" y="4424517"/>
            <a:ext cx="4118435" cy="830997"/>
          </a:xfrm>
          <a:prstGeom prst="rect">
            <a:avLst/>
          </a:prstGeom>
          <a:solidFill>
            <a:schemeClr val="bg1">
              <a:lumMod val="65000"/>
            </a:schemeClr>
          </a:solidFill>
        </p:spPr>
        <p:txBody>
          <a:bodyPr wrap="square" rtlCol="0">
            <a:spAutoFit/>
          </a:bodyPr>
          <a:lstStyle/>
          <a:p>
            <a:r>
              <a:rPr lang="en-US" sz="1600" dirty="0"/>
              <a:t>Central region has higher count of listings</a:t>
            </a:r>
          </a:p>
          <a:p>
            <a:r>
              <a:rPr lang="en-US" sz="1600" dirty="0"/>
              <a:t>and higher median prices compared to other neighborhoods and regions</a:t>
            </a:r>
            <a:endParaRPr lang="en-SG" sz="1600" dirty="0"/>
          </a:p>
        </p:txBody>
      </p:sp>
    </p:spTree>
    <p:extLst>
      <p:ext uri="{BB962C8B-B14F-4D97-AF65-F5344CB8AC3E}">
        <p14:creationId xmlns:p14="http://schemas.microsoft.com/office/powerpoint/2010/main" val="2904299320"/>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373545"/>
      </a:dk2>
      <a:lt2>
        <a:srgbClr val="CED1CC"/>
      </a:lt2>
      <a:accent1>
        <a:srgbClr val="FF5A5F"/>
      </a:accent1>
      <a:accent2>
        <a:srgbClr val="007A87"/>
      </a:accent2>
      <a:accent3>
        <a:srgbClr val="00A699"/>
      </a:accent3>
      <a:accent4>
        <a:srgbClr val="FFAC92"/>
      </a:accent4>
      <a:accent5>
        <a:srgbClr val="8F0053"/>
      </a:accent5>
      <a:accent6>
        <a:srgbClr val="767676"/>
      </a:accent6>
      <a:hlink>
        <a:srgbClr val="FF5A5F"/>
      </a:hlink>
      <a:folHlink>
        <a:srgbClr val="00A699"/>
      </a:folHlink>
    </a:clrScheme>
    <a:fontScheme name="2021">
      <a:majorFont>
        <a:latin typeface="DM Sans"/>
        <a:ea typeface=""/>
        <a:cs typeface=""/>
      </a:majorFont>
      <a:minorFont>
        <a:latin typeface="DM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6063</TotalTime>
  <Words>1242</Words>
  <Application>Microsoft Office PowerPoint</Application>
  <PresentationFormat>Widescreen</PresentationFormat>
  <Paragraphs>251</Paragraphs>
  <Slides>20</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Inter</vt:lpstr>
      <vt:lpstr>Arial</vt:lpstr>
      <vt:lpstr>DM Sans</vt:lpstr>
      <vt:lpstr>Office Theme</vt:lpstr>
      <vt:lpstr>Airbnb Price recommender App</vt:lpstr>
      <vt:lpstr>At Airbnb, we have noticed that homeowners are often unsure of the price to set for their property</vt:lpstr>
      <vt:lpstr>Solution </vt:lpstr>
      <vt:lpstr>Dataset</vt:lpstr>
      <vt:lpstr>Methodology</vt:lpstr>
      <vt:lpstr>Methodology</vt:lpstr>
      <vt:lpstr>Data cleaning &amp; EDA</vt:lpstr>
      <vt:lpstr>Airbnb locations and types</vt:lpstr>
      <vt:lpstr>Count of Airbnb Listings </vt:lpstr>
      <vt:lpstr>Median price of Airbnb Listings </vt:lpstr>
      <vt:lpstr>Accommodation Capacity</vt:lpstr>
      <vt:lpstr>Methodology</vt:lpstr>
      <vt:lpstr>Pre-processing &amp; Feature Engineering</vt:lpstr>
      <vt:lpstr>Methodology</vt:lpstr>
      <vt:lpstr>Model evaluation</vt:lpstr>
      <vt:lpstr>Model interpretation</vt:lpstr>
      <vt:lpstr>Methodology</vt:lpstr>
      <vt:lpstr>Web deployment</vt:lpstr>
      <vt:lpstr>Full vs Production model</vt:lpstr>
      <vt:lpstr>Conclusion &amp;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Vip Sitaraman</dc:creator>
  <cp:lastModifiedBy>2540</cp:lastModifiedBy>
  <cp:revision>184</cp:revision>
  <dcterms:created xsi:type="dcterms:W3CDTF">2020-01-27T21:04:09Z</dcterms:created>
  <dcterms:modified xsi:type="dcterms:W3CDTF">2022-10-21T18:06:47Z</dcterms:modified>
</cp:coreProperties>
</file>